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61" r:id="rId8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48"/>
    <p:restoredTop sz="94716"/>
  </p:normalViewPr>
  <p:slideViewPr>
    <p:cSldViewPr>
      <p:cViewPr varScale="1">
        <p:scale>
          <a:sx n="57" d="100"/>
          <a:sy n="57" d="100"/>
        </p:scale>
        <p:origin x="102" y="4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B3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8695" y="1763494"/>
            <a:ext cx="6486524" cy="852350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200956" y="3232524"/>
            <a:ext cx="1400175" cy="981075"/>
          </a:xfrm>
          <a:custGeom>
            <a:avLst/>
            <a:gdLst/>
            <a:ahLst/>
            <a:cxnLst/>
            <a:rect l="l" t="t" r="r" b="b"/>
            <a:pathLst>
              <a:path w="1400174" h="981075">
                <a:moveTo>
                  <a:pt x="1400132" y="543095"/>
                </a:moveTo>
                <a:lnTo>
                  <a:pt x="1400132" y="981074"/>
                </a:lnTo>
                <a:lnTo>
                  <a:pt x="700066" y="444987"/>
                </a:lnTo>
                <a:lnTo>
                  <a:pt x="0" y="981074"/>
                </a:lnTo>
                <a:lnTo>
                  <a:pt x="0" y="543095"/>
                </a:lnTo>
                <a:lnTo>
                  <a:pt x="700066" y="0"/>
                </a:lnTo>
                <a:lnTo>
                  <a:pt x="1400132" y="543095"/>
                </a:lnTo>
                <a:close/>
              </a:path>
            </a:pathLst>
          </a:custGeom>
          <a:solidFill>
            <a:srgbClr val="A32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200956" y="2602603"/>
            <a:ext cx="1400175" cy="981075"/>
          </a:xfrm>
          <a:custGeom>
            <a:avLst/>
            <a:gdLst/>
            <a:ahLst/>
            <a:cxnLst/>
            <a:rect l="l" t="t" r="r" b="b"/>
            <a:pathLst>
              <a:path w="1400175" h="981075">
                <a:moveTo>
                  <a:pt x="1400132" y="543095"/>
                </a:moveTo>
                <a:lnTo>
                  <a:pt x="1400132" y="981074"/>
                </a:lnTo>
                <a:lnTo>
                  <a:pt x="700066" y="444987"/>
                </a:lnTo>
                <a:lnTo>
                  <a:pt x="0" y="981074"/>
                </a:lnTo>
                <a:lnTo>
                  <a:pt x="0" y="543095"/>
                </a:lnTo>
                <a:lnTo>
                  <a:pt x="700066" y="0"/>
                </a:lnTo>
                <a:lnTo>
                  <a:pt x="1400132" y="543095"/>
                </a:lnTo>
                <a:close/>
              </a:path>
            </a:pathLst>
          </a:custGeom>
          <a:solidFill>
            <a:srgbClr val="A3253C">
              <a:alpha val="6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200956" y="1989113"/>
            <a:ext cx="1400175" cy="981075"/>
          </a:xfrm>
          <a:custGeom>
            <a:avLst/>
            <a:gdLst/>
            <a:ahLst/>
            <a:cxnLst/>
            <a:rect l="l" t="t" r="r" b="b"/>
            <a:pathLst>
              <a:path w="1400175" h="981075">
                <a:moveTo>
                  <a:pt x="1400132" y="543095"/>
                </a:moveTo>
                <a:lnTo>
                  <a:pt x="1400132" y="981074"/>
                </a:lnTo>
                <a:lnTo>
                  <a:pt x="700066" y="444987"/>
                </a:lnTo>
                <a:lnTo>
                  <a:pt x="0" y="981074"/>
                </a:lnTo>
                <a:lnTo>
                  <a:pt x="0" y="543095"/>
                </a:lnTo>
                <a:lnTo>
                  <a:pt x="700066" y="0"/>
                </a:lnTo>
                <a:lnTo>
                  <a:pt x="1400132" y="543095"/>
                </a:lnTo>
                <a:close/>
              </a:path>
            </a:pathLst>
          </a:custGeom>
          <a:solidFill>
            <a:srgbClr val="A3253C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624323" y="5"/>
            <a:ext cx="1533525" cy="1028700"/>
          </a:xfrm>
          <a:custGeom>
            <a:avLst/>
            <a:gdLst/>
            <a:ahLst/>
            <a:cxnLst/>
            <a:rect l="l" t="t" r="r" b="b"/>
            <a:pathLst>
              <a:path w="1533525" h="1028700">
                <a:moveTo>
                  <a:pt x="766762" y="1028692"/>
                </a:moveTo>
                <a:lnTo>
                  <a:pt x="0" y="0"/>
                </a:lnTo>
                <a:lnTo>
                  <a:pt x="1533524" y="0"/>
                </a:lnTo>
                <a:lnTo>
                  <a:pt x="766762" y="1028692"/>
                </a:lnTo>
                <a:close/>
              </a:path>
            </a:pathLst>
          </a:custGeom>
          <a:solidFill>
            <a:srgbClr val="A32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133712" y="5"/>
            <a:ext cx="1533525" cy="1028700"/>
          </a:xfrm>
          <a:custGeom>
            <a:avLst/>
            <a:gdLst/>
            <a:ahLst/>
            <a:cxnLst/>
            <a:rect l="l" t="t" r="r" b="b"/>
            <a:pathLst>
              <a:path w="1533525" h="1028700">
                <a:moveTo>
                  <a:pt x="766762" y="1028692"/>
                </a:moveTo>
                <a:lnTo>
                  <a:pt x="0" y="0"/>
                </a:lnTo>
                <a:lnTo>
                  <a:pt x="1533524" y="0"/>
                </a:lnTo>
                <a:lnTo>
                  <a:pt x="766762" y="1028692"/>
                </a:lnTo>
                <a:close/>
              </a:path>
            </a:pathLst>
          </a:custGeom>
          <a:solidFill>
            <a:srgbClr val="A32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365815" y="5127192"/>
            <a:ext cx="55880" cy="32384"/>
          </a:xfrm>
          <a:custGeom>
            <a:avLst/>
            <a:gdLst/>
            <a:ahLst/>
            <a:cxnLst/>
            <a:rect l="l" t="t" r="r" b="b"/>
            <a:pathLst>
              <a:path w="55879" h="32385">
                <a:moveTo>
                  <a:pt x="40271" y="11696"/>
                </a:moveTo>
                <a:lnTo>
                  <a:pt x="33909" y="5435"/>
                </a:lnTo>
                <a:lnTo>
                  <a:pt x="26898" y="3035"/>
                </a:lnTo>
                <a:lnTo>
                  <a:pt x="19431" y="4419"/>
                </a:lnTo>
                <a:lnTo>
                  <a:pt x="11645" y="9474"/>
                </a:lnTo>
                <a:lnTo>
                  <a:pt x="9347" y="6337"/>
                </a:lnTo>
                <a:lnTo>
                  <a:pt x="11544" y="2616"/>
                </a:lnTo>
                <a:lnTo>
                  <a:pt x="12052" y="0"/>
                </a:lnTo>
                <a:lnTo>
                  <a:pt x="6692" y="6083"/>
                </a:lnTo>
                <a:lnTo>
                  <a:pt x="2235" y="13741"/>
                </a:lnTo>
                <a:lnTo>
                  <a:pt x="0" y="22529"/>
                </a:lnTo>
                <a:lnTo>
                  <a:pt x="1308" y="32067"/>
                </a:lnTo>
                <a:lnTo>
                  <a:pt x="5816" y="24790"/>
                </a:lnTo>
                <a:lnTo>
                  <a:pt x="9359" y="20916"/>
                </a:lnTo>
                <a:lnTo>
                  <a:pt x="13004" y="16535"/>
                </a:lnTo>
                <a:lnTo>
                  <a:pt x="17792" y="7797"/>
                </a:lnTo>
                <a:lnTo>
                  <a:pt x="23901" y="6134"/>
                </a:lnTo>
                <a:lnTo>
                  <a:pt x="28498" y="12331"/>
                </a:lnTo>
                <a:lnTo>
                  <a:pt x="27470" y="17551"/>
                </a:lnTo>
                <a:lnTo>
                  <a:pt x="29629" y="13893"/>
                </a:lnTo>
                <a:lnTo>
                  <a:pt x="37020" y="20650"/>
                </a:lnTo>
                <a:lnTo>
                  <a:pt x="40271" y="11696"/>
                </a:lnTo>
                <a:close/>
              </a:path>
              <a:path w="55879" h="32385">
                <a:moveTo>
                  <a:pt x="55549" y="22453"/>
                </a:moveTo>
                <a:lnTo>
                  <a:pt x="54279" y="14071"/>
                </a:lnTo>
                <a:lnTo>
                  <a:pt x="48133" y="15773"/>
                </a:lnTo>
                <a:lnTo>
                  <a:pt x="43853" y="29972"/>
                </a:lnTo>
                <a:lnTo>
                  <a:pt x="53352" y="26187"/>
                </a:lnTo>
                <a:lnTo>
                  <a:pt x="55549" y="224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779086" y="5107206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3879" y="1671"/>
                </a:moveTo>
                <a:lnTo>
                  <a:pt x="0" y="0"/>
                </a:lnTo>
                <a:lnTo>
                  <a:pt x="1510" y="208"/>
                </a:lnTo>
                <a:lnTo>
                  <a:pt x="2814" y="731"/>
                </a:lnTo>
                <a:lnTo>
                  <a:pt x="3879" y="16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407479" y="5097667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652" y="3063"/>
                </a:moveTo>
                <a:lnTo>
                  <a:pt x="0" y="1845"/>
                </a:lnTo>
                <a:lnTo>
                  <a:pt x="2162" y="974"/>
                </a:lnTo>
                <a:lnTo>
                  <a:pt x="4771" y="0"/>
                </a:lnTo>
                <a:lnTo>
                  <a:pt x="4634" y="1288"/>
                </a:lnTo>
                <a:lnTo>
                  <a:pt x="3467" y="2715"/>
                </a:lnTo>
                <a:lnTo>
                  <a:pt x="652" y="30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344726" y="5084229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3741" y="2019"/>
                </a:moveTo>
                <a:lnTo>
                  <a:pt x="2506" y="1705"/>
                </a:lnTo>
                <a:lnTo>
                  <a:pt x="1373" y="1531"/>
                </a:lnTo>
                <a:lnTo>
                  <a:pt x="0" y="1079"/>
                </a:lnTo>
                <a:lnTo>
                  <a:pt x="892" y="0"/>
                </a:lnTo>
                <a:lnTo>
                  <a:pt x="2334" y="731"/>
                </a:lnTo>
                <a:lnTo>
                  <a:pt x="3741" y="2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768513" y="5102750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4630"/>
                </a:moveTo>
                <a:lnTo>
                  <a:pt x="652" y="0"/>
                </a:lnTo>
                <a:lnTo>
                  <a:pt x="10573" y="4456"/>
                </a:lnTo>
                <a:lnTo>
                  <a:pt x="5732" y="3446"/>
                </a:lnTo>
                <a:lnTo>
                  <a:pt x="0" y="4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295457" y="5157999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0" y="3759"/>
                </a:moveTo>
                <a:lnTo>
                  <a:pt x="137" y="2959"/>
                </a:lnTo>
                <a:lnTo>
                  <a:pt x="205" y="2297"/>
                </a:lnTo>
                <a:lnTo>
                  <a:pt x="308" y="1496"/>
                </a:lnTo>
                <a:lnTo>
                  <a:pt x="1991" y="1114"/>
                </a:lnTo>
                <a:lnTo>
                  <a:pt x="3638" y="591"/>
                </a:lnTo>
                <a:lnTo>
                  <a:pt x="5355" y="0"/>
                </a:lnTo>
                <a:lnTo>
                  <a:pt x="3776" y="1705"/>
                </a:lnTo>
                <a:lnTo>
                  <a:pt x="2059" y="3063"/>
                </a:lnTo>
                <a:lnTo>
                  <a:pt x="0" y="37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942593" y="5089277"/>
            <a:ext cx="5715" cy="6350"/>
          </a:xfrm>
          <a:custGeom>
            <a:avLst/>
            <a:gdLst/>
            <a:ahLst/>
            <a:cxnLst/>
            <a:rect l="l" t="t" r="r" b="b"/>
            <a:pathLst>
              <a:path w="5714" h="6350">
                <a:moveTo>
                  <a:pt x="0" y="5813"/>
                </a:moveTo>
                <a:lnTo>
                  <a:pt x="5492" y="0"/>
                </a:lnTo>
                <a:lnTo>
                  <a:pt x="4703" y="2193"/>
                </a:lnTo>
                <a:lnTo>
                  <a:pt x="3879" y="4177"/>
                </a:lnTo>
                <a:lnTo>
                  <a:pt x="2986" y="5778"/>
                </a:lnTo>
                <a:lnTo>
                  <a:pt x="0" y="58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063224" y="5091922"/>
            <a:ext cx="6350" cy="17780"/>
          </a:xfrm>
          <a:custGeom>
            <a:avLst/>
            <a:gdLst/>
            <a:ahLst/>
            <a:cxnLst/>
            <a:rect l="l" t="t" r="r" b="b"/>
            <a:pathLst>
              <a:path w="6350" h="17779">
                <a:moveTo>
                  <a:pt x="0" y="17337"/>
                </a:moveTo>
                <a:lnTo>
                  <a:pt x="1064" y="12080"/>
                </a:lnTo>
                <a:lnTo>
                  <a:pt x="2025" y="0"/>
                </a:lnTo>
                <a:lnTo>
                  <a:pt x="4840" y="522"/>
                </a:lnTo>
                <a:lnTo>
                  <a:pt x="5801" y="4003"/>
                </a:lnTo>
                <a:lnTo>
                  <a:pt x="6179" y="6753"/>
                </a:lnTo>
                <a:lnTo>
                  <a:pt x="6144" y="9051"/>
                </a:lnTo>
                <a:lnTo>
                  <a:pt x="3673" y="9991"/>
                </a:lnTo>
                <a:lnTo>
                  <a:pt x="1579" y="12393"/>
                </a:lnTo>
                <a:lnTo>
                  <a:pt x="0" y="173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4267136" y="5111279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2073" y="691"/>
                </a:moveTo>
                <a:lnTo>
                  <a:pt x="3535" y="0"/>
                </a:lnTo>
                <a:lnTo>
                  <a:pt x="2608" y="522"/>
                </a:lnTo>
                <a:lnTo>
                  <a:pt x="2073" y="691"/>
                </a:lnTo>
                <a:close/>
              </a:path>
              <a:path w="3810" h="1904">
                <a:moveTo>
                  <a:pt x="0" y="1671"/>
                </a:moveTo>
                <a:lnTo>
                  <a:pt x="1064" y="1009"/>
                </a:lnTo>
                <a:lnTo>
                  <a:pt x="2073" y="691"/>
                </a:lnTo>
                <a:lnTo>
                  <a:pt x="0" y="16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851588" y="5088476"/>
            <a:ext cx="1270" cy="4445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1167" y="4316"/>
                </a:moveTo>
                <a:lnTo>
                  <a:pt x="480" y="2959"/>
                </a:lnTo>
                <a:lnTo>
                  <a:pt x="0" y="1531"/>
                </a:lnTo>
                <a:lnTo>
                  <a:pt x="0" y="0"/>
                </a:lnTo>
                <a:lnTo>
                  <a:pt x="480" y="939"/>
                </a:lnTo>
                <a:lnTo>
                  <a:pt x="926" y="2541"/>
                </a:lnTo>
                <a:lnTo>
                  <a:pt x="1167" y="4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228764" y="5069120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514" y="1392"/>
                </a:moveTo>
                <a:lnTo>
                  <a:pt x="308" y="1288"/>
                </a:lnTo>
                <a:lnTo>
                  <a:pt x="0" y="1148"/>
                </a:lnTo>
                <a:lnTo>
                  <a:pt x="1853" y="243"/>
                </a:lnTo>
                <a:lnTo>
                  <a:pt x="3570" y="0"/>
                </a:lnTo>
                <a:lnTo>
                  <a:pt x="514" y="1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2157600" y="5083010"/>
            <a:ext cx="13335" cy="26034"/>
          </a:xfrm>
          <a:custGeom>
            <a:avLst/>
            <a:gdLst/>
            <a:ahLst/>
            <a:cxnLst/>
            <a:rect l="l" t="t" r="r" b="b"/>
            <a:pathLst>
              <a:path w="13335" h="26035">
                <a:moveTo>
                  <a:pt x="5741" y="25831"/>
                </a:moveTo>
                <a:lnTo>
                  <a:pt x="0" y="18280"/>
                </a:lnTo>
                <a:lnTo>
                  <a:pt x="4167" y="12471"/>
                </a:lnTo>
                <a:lnTo>
                  <a:pt x="9473" y="6885"/>
                </a:lnTo>
                <a:lnTo>
                  <a:pt x="7149" y="0"/>
                </a:lnTo>
                <a:lnTo>
                  <a:pt x="13036" y="6307"/>
                </a:lnTo>
                <a:lnTo>
                  <a:pt x="11453" y="13751"/>
                </a:lnTo>
                <a:lnTo>
                  <a:pt x="7366" y="20777"/>
                </a:lnTo>
                <a:lnTo>
                  <a:pt x="5741" y="258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4287046" y="5160157"/>
            <a:ext cx="5715" cy="635"/>
          </a:xfrm>
          <a:custGeom>
            <a:avLst/>
            <a:gdLst/>
            <a:ahLst/>
            <a:cxnLst/>
            <a:rect l="l" t="t" r="r" b="b"/>
            <a:pathLst>
              <a:path w="5714" h="635">
                <a:moveTo>
                  <a:pt x="2334" y="557"/>
                </a:moveTo>
                <a:lnTo>
                  <a:pt x="0" y="174"/>
                </a:lnTo>
                <a:lnTo>
                  <a:pt x="1716" y="278"/>
                </a:lnTo>
                <a:lnTo>
                  <a:pt x="3432" y="174"/>
                </a:lnTo>
                <a:lnTo>
                  <a:pt x="5149" y="0"/>
                </a:lnTo>
                <a:lnTo>
                  <a:pt x="3913" y="522"/>
                </a:lnTo>
                <a:lnTo>
                  <a:pt x="2334" y="5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2961722" y="5078484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2746" y="5256"/>
                </a:moveTo>
                <a:lnTo>
                  <a:pt x="1647" y="3725"/>
                </a:lnTo>
                <a:lnTo>
                  <a:pt x="549" y="2123"/>
                </a:lnTo>
                <a:lnTo>
                  <a:pt x="0" y="0"/>
                </a:lnTo>
                <a:lnTo>
                  <a:pt x="2025" y="2541"/>
                </a:lnTo>
                <a:lnTo>
                  <a:pt x="2643" y="4038"/>
                </a:lnTo>
                <a:lnTo>
                  <a:pt x="2746" y="5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3155816" y="5093350"/>
            <a:ext cx="5080" cy="1905"/>
          </a:xfrm>
          <a:custGeom>
            <a:avLst/>
            <a:gdLst/>
            <a:ahLst/>
            <a:cxnLst/>
            <a:rect l="l" t="t" r="r" b="b"/>
            <a:pathLst>
              <a:path w="5080" h="1904">
                <a:moveTo>
                  <a:pt x="4943" y="1601"/>
                </a:moveTo>
                <a:lnTo>
                  <a:pt x="3535" y="1462"/>
                </a:lnTo>
                <a:lnTo>
                  <a:pt x="1956" y="1079"/>
                </a:lnTo>
                <a:lnTo>
                  <a:pt x="0" y="0"/>
                </a:lnTo>
                <a:lnTo>
                  <a:pt x="4943" y="16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851251" y="5093842"/>
            <a:ext cx="7620" cy="3175"/>
          </a:xfrm>
          <a:custGeom>
            <a:avLst/>
            <a:gdLst/>
            <a:ahLst/>
            <a:cxnLst/>
            <a:rect l="l" t="t" r="r" b="b"/>
            <a:pathLst>
              <a:path w="7619" h="3175">
                <a:moveTo>
                  <a:pt x="5041" y="1079"/>
                </a:moveTo>
                <a:lnTo>
                  <a:pt x="3670" y="419"/>
                </a:lnTo>
                <a:lnTo>
                  <a:pt x="2438" y="0"/>
                </a:lnTo>
                <a:lnTo>
                  <a:pt x="0" y="1117"/>
                </a:lnTo>
                <a:lnTo>
                  <a:pt x="342" y="1701"/>
                </a:lnTo>
                <a:lnTo>
                  <a:pt x="647" y="2159"/>
                </a:lnTo>
                <a:lnTo>
                  <a:pt x="1092" y="2578"/>
                </a:lnTo>
                <a:lnTo>
                  <a:pt x="2057" y="1358"/>
                </a:lnTo>
                <a:lnTo>
                  <a:pt x="3251" y="622"/>
                </a:lnTo>
                <a:lnTo>
                  <a:pt x="5041" y="1079"/>
                </a:lnTo>
                <a:close/>
              </a:path>
              <a:path w="7619" h="3175">
                <a:moveTo>
                  <a:pt x="7200" y="2057"/>
                </a:moveTo>
                <a:lnTo>
                  <a:pt x="6413" y="1536"/>
                </a:lnTo>
                <a:lnTo>
                  <a:pt x="5689" y="1257"/>
                </a:lnTo>
                <a:lnTo>
                  <a:pt x="5041" y="1079"/>
                </a:lnTo>
                <a:lnTo>
                  <a:pt x="6350" y="1739"/>
                </a:lnTo>
                <a:lnTo>
                  <a:pt x="7200" y="2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750979" y="5096344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1956" y="2436"/>
                </a:moveTo>
                <a:lnTo>
                  <a:pt x="1304" y="1636"/>
                </a:lnTo>
                <a:lnTo>
                  <a:pt x="549" y="939"/>
                </a:lnTo>
                <a:lnTo>
                  <a:pt x="0" y="0"/>
                </a:lnTo>
                <a:lnTo>
                  <a:pt x="5389" y="1775"/>
                </a:lnTo>
                <a:lnTo>
                  <a:pt x="4291" y="1984"/>
                </a:lnTo>
                <a:lnTo>
                  <a:pt x="3020" y="2193"/>
                </a:lnTo>
                <a:lnTo>
                  <a:pt x="1956" y="2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292196" y="5154970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4">
                <a:moveTo>
                  <a:pt x="0" y="5187"/>
                </a:moveTo>
                <a:lnTo>
                  <a:pt x="1647" y="4560"/>
                </a:lnTo>
                <a:lnTo>
                  <a:pt x="2540" y="3028"/>
                </a:lnTo>
                <a:lnTo>
                  <a:pt x="3158" y="0"/>
                </a:lnTo>
                <a:lnTo>
                  <a:pt x="3947" y="1044"/>
                </a:lnTo>
                <a:lnTo>
                  <a:pt x="3879" y="2750"/>
                </a:lnTo>
                <a:lnTo>
                  <a:pt x="3570" y="4525"/>
                </a:lnTo>
                <a:lnTo>
                  <a:pt x="1235" y="5082"/>
                </a:lnTo>
                <a:lnTo>
                  <a:pt x="0" y="51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2837349" y="5189366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4" h="1904">
                <a:moveTo>
                  <a:pt x="17095" y="1740"/>
                </a:moveTo>
                <a:lnTo>
                  <a:pt x="11019" y="1740"/>
                </a:lnTo>
                <a:lnTo>
                  <a:pt x="4806" y="1148"/>
                </a:lnTo>
                <a:lnTo>
                  <a:pt x="0" y="0"/>
                </a:lnTo>
                <a:lnTo>
                  <a:pt x="17095" y="1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437154" y="5184666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1510" y="1740"/>
                </a:moveTo>
                <a:lnTo>
                  <a:pt x="0" y="1462"/>
                </a:lnTo>
                <a:lnTo>
                  <a:pt x="3913" y="0"/>
                </a:lnTo>
                <a:lnTo>
                  <a:pt x="2917" y="1392"/>
                </a:lnTo>
                <a:lnTo>
                  <a:pt x="1510" y="1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2775043" y="5183030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89">
                <a:moveTo>
                  <a:pt x="11603" y="8285"/>
                </a:moveTo>
                <a:lnTo>
                  <a:pt x="0" y="3098"/>
                </a:lnTo>
                <a:lnTo>
                  <a:pt x="480" y="1705"/>
                </a:lnTo>
                <a:lnTo>
                  <a:pt x="1270" y="939"/>
                </a:lnTo>
                <a:lnTo>
                  <a:pt x="1991" y="0"/>
                </a:lnTo>
                <a:lnTo>
                  <a:pt x="5320" y="1601"/>
                </a:lnTo>
                <a:lnTo>
                  <a:pt x="8547" y="4073"/>
                </a:lnTo>
                <a:lnTo>
                  <a:pt x="11603" y="8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495042" y="51892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330"/>
                </a:moveTo>
                <a:lnTo>
                  <a:pt x="230" y="174"/>
                </a:lnTo>
                <a:lnTo>
                  <a:pt x="574" y="0"/>
                </a:lnTo>
                <a:lnTo>
                  <a:pt x="0" y="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3272224" y="5166284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617" y="139"/>
                </a:moveTo>
                <a:lnTo>
                  <a:pt x="0" y="104"/>
                </a:lnTo>
                <a:lnTo>
                  <a:pt x="514" y="104"/>
                </a:lnTo>
                <a:lnTo>
                  <a:pt x="995" y="34"/>
                </a:lnTo>
                <a:lnTo>
                  <a:pt x="1476" y="0"/>
                </a:lnTo>
                <a:lnTo>
                  <a:pt x="1064" y="69"/>
                </a:lnTo>
                <a:lnTo>
                  <a:pt x="617" y="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2706283" y="5191037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1114"/>
                </a:moveTo>
                <a:lnTo>
                  <a:pt x="617" y="626"/>
                </a:lnTo>
                <a:lnTo>
                  <a:pt x="1407" y="278"/>
                </a:lnTo>
                <a:lnTo>
                  <a:pt x="2265" y="0"/>
                </a:lnTo>
                <a:lnTo>
                  <a:pt x="1476" y="452"/>
                </a:lnTo>
                <a:lnTo>
                  <a:pt x="0" y="1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492011" y="5189958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566"/>
                </a:moveTo>
                <a:lnTo>
                  <a:pt x="789" y="1009"/>
                </a:lnTo>
                <a:lnTo>
                  <a:pt x="1613" y="522"/>
                </a:lnTo>
                <a:lnTo>
                  <a:pt x="2437" y="0"/>
                </a:lnTo>
                <a:lnTo>
                  <a:pt x="1682" y="487"/>
                </a:lnTo>
                <a:lnTo>
                  <a:pt x="926" y="939"/>
                </a:lnTo>
                <a:lnTo>
                  <a:pt x="0" y="15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085286" y="5104386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579" y="591"/>
                </a:moveTo>
                <a:lnTo>
                  <a:pt x="1029" y="348"/>
                </a:lnTo>
                <a:lnTo>
                  <a:pt x="0" y="0"/>
                </a:lnTo>
                <a:lnTo>
                  <a:pt x="480" y="69"/>
                </a:lnTo>
                <a:lnTo>
                  <a:pt x="995" y="278"/>
                </a:lnTo>
                <a:lnTo>
                  <a:pt x="1579" y="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3235836" y="5074028"/>
            <a:ext cx="4445" cy="1270"/>
          </a:xfrm>
          <a:custGeom>
            <a:avLst/>
            <a:gdLst/>
            <a:ahLst/>
            <a:cxnLst/>
            <a:rect l="l" t="t" r="r" b="b"/>
            <a:pathLst>
              <a:path w="4444" h="1270">
                <a:moveTo>
                  <a:pt x="0" y="1044"/>
                </a:moveTo>
                <a:lnTo>
                  <a:pt x="1098" y="591"/>
                </a:lnTo>
                <a:lnTo>
                  <a:pt x="2471" y="243"/>
                </a:lnTo>
                <a:lnTo>
                  <a:pt x="4291" y="0"/>
                </a:lnTo>
                <a:lnTo>
                  <a:pt x="2952" y="591"/>
                </a:lnTo>
                <a:lnTo>
                  <a:pt x="1510" y="905"/>
                </a:lnTo>
                <a:lnTo>
                  <a:pt x="0" y="10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3151594" y="5100069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0" y="2680"/>
                </a:moveTo>
                <a:lnTo>
                  <a:pt x="1064" y="2054"/>
                </a:lnTo>
                <a:lnTo>
                  <a:pt x="2162" y="1253"/>
                </a:lnTo>
                <a:lnTo>
                  <a:pt x="3192" y="0"/>
                </a:lnTo>
                <a:lnTo>
                  <a:pt x="5423" y="1636"/>
                </a:lnTo>
                <a:lnTo>
                  <a:pt x="2368" y="1531"/>
                </a:lnTo>
                <a:lnTo>
                  <a:pt x="0" y="26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4350005" y="5135788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2025" y="1218"/>
                </a:moveTo>
                <a:lnTo>
                  <a:pt x="0" y="139"/>
                </a:lnTo>
                <a:lnTo>
                  <a:pt x="995" y="0"/>
                </a:lnTo>
                <a:lnTo>
                  <a:pt x="1647" y="452"/>
                </a:lnTo>
                <a:lnTo>
                  <a:pt x="2025" y="12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3150907" y="510275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382"/>
                </a:moveTo>
                <a:lnTo>
                  <a:pt x="411" y="104"/>
                </a:lnTo>
                <a:lnTo>
                  <a:pt x="686" y="0"/>
                </a:lnTo>
                <a:lnTo>
                  <a:pt x="205" y="278"/>
                </a:lnTo>
                <a:lnTo>
                  <a:pt x="0" y="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028700" y="5063629"/>
            <a:ext cx="3331845" cy="137160"/>
          </a:xfrm>
          <a:custGeom>
            <a:avLst/>
            <a:gdLst/>
            <a:ahLst/>
            <a:cxnLst/>
            <a:rect l="l" t="t" r="r" b="b"/>
            <a:pathLst>
              <a:path w="3331845" h="137160">
                <a:moveTo>
                  <a:pt x="56578" y="40640"/>
                </a:moveTo>
                <a:lnTo>
                  <a:pt x="52628" y="39370"/>
                </a:lnTo>
                <a:lnTo>
                  <a:pt x="52628" y="40640"/>
                </a:lnTo>
                <a:lnTo>
                  <a:pt x="56578" y="40640"/>
                </a:lnTo>
                <a:close/>
              </a:path>
              <a:path w="3331845" h="137160">
                <a:moveTo>
                  <a:pt x="376796" y="127139"/>
                </a:moveTo>
                <a:lnTo>
                  <a:pt x="376758" y="124066"/>
                </a:lnTo>
                <a:lnTo>
                  <a:pt x="373976" y="126758"/>
                </a:lnTo>
                <a:lnTo>
                  <a:pt x="376796" y="127139"/>
                </a:lnTo>
                <a:close/>
              </a:path>
              <a:path w="3331845" h="137160">
                <a:moveTo>
                  <a:pt x="467728" y="13817"/>
                </a:moveTo>
                <a:lnTo>
                  <a:pt x="455612" y="17614"/>
                </a:lnTo>
                <a:lnTo>
                  <a:pt x="461314" y="18376"/>
                </a:lnTo>
                <a:lnTo>
                  <a:pt x="467728" y="13817"/>
                </a:lnTo>
                <a:close/>
              </a:path>
              <a:path w="3331845" h="137160">
                <a:moveTo>
                  <a:pt x="1135507" y="45008"/>
                </a:moveTo>
                <a:lnTo>
                  <a:pt x="1135316" y="44450"/>
                </a:lnTo>
                <a:lnTo>
                  <a:pt x="1134706" y="44450"/>
                </a:lnTo>
                <a:lnTo>
                  <a:pt x="1135507" y="45008"/>
                </a:lnTo>
                <a:close/>
              </a:path>
              <a:path w="3331845" h="137160">
                <a:moveTo>
                  <a:pt x="1136523" y="45720"/>
                </a:moveTo>
                <a:lnTo>
                  <a:pt x="1135507" y="45008"/>
                </a:lnTo>
                <a:lnTo>
                  <a:pt x="1135735" y="45720"/>
                </a:lnTo>
                <a:lnTo>
                  <a:pt x="1136523" y="45720"/>
                </a:lnTo>
                <a:close/>
              </a:path>
              <a:path w="3331845" h="137160">
                <a:moveTo>
                  <a:pt x="1355369" y="32740"/>
                </a:moveTo>
                <a:lnTo>
                  <a:pt x="1354302" y="33020"/>
                </a:lnTo>
                <a:lnTo>
                  <a:pt x="1348054" y="38100"/>
                </a:lnTo>
                <a:lnTo>
                  <a:pt x="1351699" y="36830"/>
                </a:lnTo>
                <a:lnTo>
                  <a:pt x="1355369" y="32740"/>
                </a:lnTo>
                <a:close/>
              </a:path>
              <a:path w="3331845" h="137160">
                <a:moveTo>
                  <a:pt x="1357058" y="32308"/>
                </a:moveTo>
                <a:lnTo>
                  <a:pt x="1356258" y="31750"/>
                </a:lnTo>
                <a:lnTo>
                  <a:pt x="1355369" y="32740"/>
                </a:lnTo>
                <a:lnTo>
                  <a:pt x="1357058" y="32308"/>
                </a:lnTo>
                <a:close/>
              </a:path>
              <a:path w="3331845" h="137160">
                <a:moveTo>
                  <a:pt x="1421307" y="36931"/>
                </a:moveTo>
                <a:lnTo>
                  <a:pt x="1417815" y="30175"/>
                </a:lnTo>
                <a:lnTo>
                  <a:pt x="1408785" y="25857"/>
                </a:lnTo>
                <a:lnTo>
                  <a:pt x="1403261" y="32512"/>
                </a:lnTo>
                <a:lnTo>
                  <a:pt x="1410462" y="33413"/>
                </a:lnTo>
                <a:lnTo>
                  <a:pt x="1417675" y="38671"/>
                </a:lnTo>
                <a:lnTo>
                  <a:pt x="1421307" y="36931"/>
                </a:lnTo>
                <a:close/>
              </a:path>
              <a:path w="3331845" h="137160">
                <a:moveTo>
                  <a:pt x="1677885" y="38100"/>
                </a:moveTo>
                <a:lnTo>
                  <a:pt x="1675168" y="36830"/>
                </a:lnTo>
                <a:lnTo>
                  <a:pt x="1676069" y="38100"/>
                </a:lnTo>
                <a:lnTo>
                  <a:pt x="1677885" y="38100"/>
                </a:lnTo>
                <a:close/>
              </a:path>
              <a:path w="3331845" h="137160">
                <a:moveTo>
                  <a:pt x="1748078" y="26289"/>
                </a:moveTo>
                <a:lnTo>
                  <a:pt x="1746364" y="22021"/>
                </a:lnTo>
                <a:lnTo>
                  <a:pt x="1741360" y="21996"/>
                </a:lnTo>
                <a:lnTo>
                  <a:pt x="1743862" y="35509"/>
                </a:lnTo>
                <a:lnTo>
                  <a:pt x="1747075" y="31788"/>
                </a:lnTo>
                <a:lnTo>
                  <a:pt x="1748078" y="26289"/>
                </a:lnTo>
                <a:close/>
              </a:path>
              <a:path w="3331845" h="137160">
                <a:moveTo>
                  <a:pt x="1811566" y="40551"/>
                </a:moveTo>
                <a:lnTo>
                  <a:pt x="1811451" y="40868"/>
                </a:lnTo>
                <a:lnTo>
                  <a:pt x="1811324" y="41465"/>
                </a:lnTo>
                <a:lnTo>
                  <a:pt x="1811464" y="41186"/>
                </a:lnTo>
                <a:lnTo>
                  <a:pt x="1811566" y="40551"/>
                </a:lnTo>
                <a:close/>
              </a:path>
              <a:path w="3331845" h="137160">
                <a:moveTo>
                  <a:pt x="1827657" y="127444"/>
                </a:moveTo>
                <a:lnTo>
                  <a:pt x="1826971" y="127520"/>
                </a:lnTo>
                <a:lnTo>
                  <a:pt x="1826387" y="127482"/>
                </a:lnTo>
                <a:lnTo>
                  <a:pt x="1825739" y="127482"/>
                </a:lnTo>
                <a:lnTo>
                  <a:pt x="1827593" y="127660"/>
                </a:lnTo>
                <a:lnTo>
                  <a:pt x="1827657" y="127444"/>
                </a:lnTo>
                <a:close/>
              </a:path>
              <a:path w="3331845" h="137160">
                <a:moveTo>
                  <a:pt x="2062518" y="39154"/>
                </a:moveTo>
                <a:lnTo>
                  <a:pt x="2061921" y="38100"/>
                </a:lnTo>
                <a:lnTo>
                  <a:pt x="2060994" y="40640"/>
                </a:lnTo>
                <a:lnTo>
                  <a:pt x="2062518" y="39154"/>
                </a:lnTo>
                <a:close/>
              </a:path>
              <a:path w="3331845" h="137160">
                <a:moveTo>
                  <a:pt x="2136343" y="112026"/>
                </a:moveTo>
                <a:lnTo>
                  <a:pt x="2135555" y="112090"/>
                </a:lnTo>
                <a:lnTo>
                  <a:pt x="2134793" y="112268"/>
                </a:lnTo>
                <a:lnTo>
                  <a:pt x="2134082" y="112585"/>
                </a:lnTo>
                <a:lnTo>
                  <a:pt x="2128824" y="114947"/>
                </a:lnTo>
                <a:lnTo>
                  <a:pt x="2132393" y="114007"/>
                </a:lnTo>
                <a:lnTo>
                  <a:pt x="2136343" y="112026"/>
                </a:lnTo>
                <a:close/>
              </a:path>
              <a:path w="3331845" h="137160">
                <a:moveTo>
                  <a:pt x="2149322" y="114300"/>
                </a:moveTo>
                <a:lnTo>
                  <a:pt x="2149119" y="111760"/>
                </a:lnTo>
                <a:lnTo>
                  <a:pt x="2144369" y="111760"/>
                </a:lnTo>
                <a:lnTo>
                  <a:pt x="2149322" y="114300"/>
                </a:lnTo>
                <a:close/>
              </a:path>
              <a:path w="3331845" h="137160">
                <a:moveTo>
                  <a:pt x="2244928" y="1270"/>
                </a:moveTo>
                <a:lnTo>
                  <a:pt x="2238832" y="3810"/>
                </a:lnTo>
                <a:lnTo>
                  <a:pt x="2239467" y="3810"/>
                </a:lnTo>
                <a:lnTo>
                  <a:pt x="2244928" y="1270"/>
                </a:lnTo>
                <a:close/>
              </a:path>
              <a:path w="3331845" h="137160">
                <a:moveTo>
                  <a:pt x="2247671" y="101600"/>
                </a:moveTo>
                <a:lnTo>
                  <a:pt x="2247417" y="101079"/>
                </a:lnTo>
                <a:lnTo>
                  <a:pt x="2244991" y="101600"/>
                </a:lnTo>
                <a:lnTo>
                  <a:pt x="2247671" y="101600"/>
                </a:lnTo>
                <a:close/>
              </a:path>
              <a:path w="3331845" h="137160">
                <a:moveTo>
                  <a:pt x="2403906" y="88557"/>
                </a:moveTo>
                <a:lnTo>
                  <a:pt x="2399855" y="87795"/>
                </a:lnTo>
                <a:lnTo>
                  <a:pt x="2395118" y="86537"/>
                </a:lnTo>
                <a:lnTo>
                  <a:pt x="2391067" y="88417"/>
                </a:lnTo>
                <a:lnTo>
                  <a:pt x="2395969" y="90830"/>
                </a:lnTo>
                <a:lnTo>
                  <a:pt x="2400096" y="90271"/>
                </a:lnTo>
                <a:lnTo>
                  <a:pt x="2403906" y="88557"/>
                </a:lnTo>
                <a:close/>
              </a:path>
              <a:path w="3331845" h="137160">
                <a:moveTo>
                  <a:pt x="2412796" y="82854"/>
                </a:moveTo>
                <a:lnTo>
                  <a:pt x="2406954" y="87198"/>
                </a:lnTo>
                <a:lnTo>
                  <a:pt x="2403906" y="88557"/>
                </a:lnTo>
                <a:lnTo>
                  <a:pt x="2408847" y="89471"/>
                </a:lnTo>
                <a:lnTo>
                  <a:pt x="2412657" y="89712"/>
                </a:lnTo>
                <a:lnTo>
                  <a:pt x="2412796" y="82854"/>
                </a:lnTo>
                <a:close/>
              </a:path>
              <a:path w="3331845" h="137160">
                <a:moveTo>
                  <a:pt x="2412822" y="82550"/>
                </a:moveTo>
                <a:close/>
              </a:path>
              <a:path w="3331845" h="137160">
                <a:moveTo>
                  <a:pt x="2486291" y="13817"/>
                </a:moveTo>
                <a:lnTo>
                  <a:pt x="2472690" y="17856"/>
                </a:lnTo>
                <a:lnTo>
                  <a:pt x="2482748" y="15417"/>
                </a:lnTo>
                <a:lnTo>
                  <a:pt x="2486291" y="13817"/>
                </a:lnTo>
                <a:close/>
              </a:path>
              <a:path w="3331845" h="137160">
                <a:moveTo>
                  <a:pt x="2544584" y="90170"/>
                </a:moveTo>
                <a:lnTo>
                  <a:pt x="2532875" y="93433"/>
                </a:lnTo>
                <a:lnTo>
                  <a:pt x="2540838" y="100228"/>
                </a:lnTo>
                <a:lnTo>
                  <a:pt x="2544584" y="90170"/>
                </a:lnTo>
                <a:close/>
              </a:path>
              <a:path w="3331845" h="137160">
                <a:moveTo>
                  <a:pt x="2618003" y="29654"/>
                </a:moveTo>
                <a:lnTo>
                  <a:pt x="2617686" y="29552"/>
                </a:lnTo>
                <a:lnTo>
                  <a:pt x="2617051" y="36372"/>
                </a:lnTo>
                <a:lnTo>
                  <a:pt x="2618003" y="29654"/>
                </a:lnTo>
                <a:close/>
              </a:path>
              <a:path w="3331845" h="137160">
                <a:moveTo>
                  <a:pt x="2618079" y="25412"/>
                </a:moveTo>
                <a:lnTo>
                  <a:pt x="2609939" y="27012"/>
                </a:lnTo>
                <a:lnTo>
                  <a:pt x="2617686" y="29552"/>
                </a:lnTo>
                <a:lnTo>
                  <a:pt x="2618079" y="25412"/>
                </a:lnTo>
                <a:close/>
              </a:path>
              <a:path w="3331845" h="137160">
                <a:moveTo>
                  <a:pt x="2851035" y="56045"/>
                </a:moveTo>
                <a:lnTo>
                  <a:pt x="2848660" y="57150"/>
                </a:lnTo>
                <a:lnTo>
                  <a:pt x="2848775" y="58547"/>
                </a:lnTo>
                <a:lnTo>
                  <a:pt x="2851035" y="56045"/>
                </a:lnTo>
                <a:close/>
              </a:path>
              <a:path w="3331845" h="137160">
                <a:moveTo>
                  <a:pt x="2854121" y="54610"/>
                </a:moveTo>
                <a:lnTo>
                  <a:pt x="2852331" y="54610"/>
                </a:lnTo>
                <a:lnTo>
                  <a:pt x="2851035" y="56045"/>
                </a:lnTo>
                <a:lnTo>
                  <a:pt x="2854121" y="54610"/>
                </a:lnTo>
                <a:close/>
              </a:path>
              <a:path w="3331845" h="137160">
                <a:moveTo>
                  <a:pt x="2933357" y="89357"/>
                </a:moveTo>
                <a:lnTo>
                  <a:pt x="2933242" y="88595"/>
                </a:lnTo>
                <a:lnTo>
                  <a:pt x="2932252" y="87477"/>
                </a:lnTo>
                <a:lnTo>
                  <a:pt x="2931045" y="86296"/>
                </a:lnTo>
                <a:lnTo>
                  <a:pt x="2931388" y="87337"/>
                </a:lnTo>
                <a:lnTo>
                  <a:pt x="2932049" y="88455"/>
                </a:lnTo>
                <a:lnTo>
                  <a:pt x="2933357" y="89357"/>
                </a:lnTo>
                <a:close/>
              </a:path>
              <a:path w="3331845" h="137160">
                <a:moveTo>
                  <a:pt x="3017837" y="92989"/>
                </a:moveTo>
                <a:lnTo>
                  <a:pt x="3013164" y="90551"/>
                </a:lnTo>
                <a:lnTo>
                  <a:pt x="3009773" y="89395"/>
                </a:lnTo>
                <a:lnTo>
                  <a:pt x="3007055" y="88696"/>
                </a:lnTo>
                <a:lnTo>
                  <a:pt x="3017837" y="92989"/>
                </a:lnTo>
                <a:close/>
              </a:path>
              <a:path w="3331845" h="137160">
                <a:moveTo>
                  <a:pt x="3066643" y="89331"/>
                </a:moveTo>
                <a:lnTo>
                  <a:pt x="3065513" y="94475"/>
                </a:lnTo>
                <a:lnTo>
                  <a:pt x="3066275" y="92354"/>
                </a:lnTo>
                <a:lnTo>
                  <a:pt x="3066478" y="90792"/>
                </a:lnTo>
                <a:lnTo>
                  <a:pt x="3066643" y="89331"/>
                </a:lnTo>
                <a:close/>
              </a:path>
              <a:path w="3331845" h="137160">
                <a:moveTo>
                  <a:pt x="3069082" y="32613"/>
                </a:moveTo>
                <a:lnTo>
                  <a:pt x="3058376" y="28054"/>
                </a:lnTo>
                <a:lnTo>
                  <a:pt x="3058922" y="25450"/>
                </a:lnTo>
                <a:lnTo>
                  <a:pt x="3052229" y="29692"/>
                </a:lnTo>
                <a:lnTo>
                  <a:pt x="3050578" y="30772"/>
                </a:lnTo>
                <a:lnTo>
                  <a:pt x="3058515" y="34848"/>
                </a:lnTo>
                <a:lnTo>
                  <a:pt x="3069082" y="32613"/>
                </a:lnTo>
                <a:close/>
              </a:path>
              <a:path w="3331845" h="137160">
                <a:moveTo>
                  <a:pt x="3116491" y="92710"/>
                </a:moveTo>
                <a:lnTo>
                  <a:pt x="3113544" y="93891"/>
                </a:lnTo>
                <a:lnTo>
                  <a:pt x="3114103" y="95250"/>
                </a:lnTo>
                <a:lnTo>
                  <a:pt x="3115818" y="96469"/>
                </a:lnTo>
                <a:lnTo>
                  <a:pt x="3116491" y="92710"/>
                </a:lnTo>
                <a:close/>
              </a:path>
              <a:path w="3331845" h="137160">
                <a:moveTo>
                  <a:pt x="3119158" y="101600"/>
                </a:moveTo>
                <a:lnTo>
                  <a:pt x="3117685" y="97790"/>
                </a:lnTo>
                <a:lnTo>
                  <a:pt x="3115818" y="96469"/>
                </a:lnTo>
                <a:lnTo>
                  <a:pt x="3114433" y="104140"/>
                </a:lnTo>
                <a:lnTo>
                  <a:pt x="3119158" y="101600"/>
                </a:lnTo>
                <a:close/>
              </a:path>
              <a:path w="3331845" h="137160">
                <a:moveTo>
                  <a:pt x="3140278" y="32753"/>
                </a:moveTo>
                <a:lnTo>
                  <a:pt x="3130181" y="28524"/>
                </a:lnTo>
                <a:lnTo>
                  <a:pt x="3130308" y="32550"/>
                </a:lnTo>
                <a:lnTo>
                  <a:pt x="3130258" y="38849"/>
                </a:lnTo>
                <a:lnTo>
                  <a:pt x="3119653" y="41389"/>
                </a:lnTo>
                <a:lnTo>
                  <a:pt x="3139363" y="44805"/>
                </a:lnTo>
                <a:lnTo>
                  <a:pt x="3135896" y="40132"/>
                </a:lnTo>
                <a:lnTo>
                  <a:pt x="3131324" y="33909"/>
                </a:lnTo>
                <a:lnTo>
                  <a:pt x="3140278" y="32753"/>
                </a:lnTo>
                <a:close/>
              </a:path>
              <a:path w="3331845" h="137160">
                <a:moveTo>
                  <a:pt x="3232353" y="44450"/>
                </a:moveTo>
                <a:lnTo>
                  <a:pt x="3225596" y="41910"/>
                </a:lnTo>
                <a:lnTo>
                  <a:pt x="3226219" y="43281"/>
                </a:lnTo>
                <a:lnTo>
                  <a:pt x="3232353" y="44450"/>
                </a:lnTo>
                <a:close/>
              </a:path>
              <a:path w="3331845" h="137160">
                <a:moveTo>
                  <a:pt x="3240595" y="98132"/>
                </a:moveTo>
                <a:lnTo>
                  <a:pt x="3236252" y="99364"/>
                </a:lnTo>
                <a:lnTo>
                  <a:pt x="3229876" y="96278"/>
                </a:lnTo>
                <a:lnTo>
                  <a:pt x="3223209" y="93370"/>
                </a:lnTo>
                <a:lnTo>
                  <a:pt x="3217938" y="95110"/>
                </a:lnTo>
                <a:lnTo>
                  <a:pt x="3223564" y="96088"/>
                </a:lnTo>
                <a:lnTo>
                  <a:pt x="3232073" y="104406"/>
                </a:lnTo>
                <a:lnTo>
                  <a:pt x="3239871" y="101612"/>
                </a:lnTo>
                <a:lnTo>
                  <a:pt x="3240595" y="98132"/>
                </a:lnTo>
                <a:close/>
              </a:path>
              <a:path w="3331845" h="137160">
                <a:moveTo>
                  <a:pt x="3241446" y="93751"/>
                </a:moveTo>
                <a:lnTo>
                  <a:pt x="3240595" y="98132"/>
                </a:lnTo>
                <a:lnTo>
                  <a:pt x="3241078" y="97231"/>
                </a:lnTo>
                <a:lnTo>
                  <a:pt x="3241383" y="95808"/>
                </a:lnTo>
                <a:lnTo>
                  <a:pt x="3241446" y="93751"/>
                </a:lnTo>
                <a:close/>
              </a:path>
              <a:path w="3331845" h="137160">
                <a:moveTo>
                  <a:pt x="3321989" y="97612"/>
                </a:moveTo>
                <a:lnTo>
                  <a:pt x="3318865" y="99047"/>
                </a:lnTo>
                <a:lnTo>
                  <a:pt x="3321672" y="99529"/>
                </a:lnTo>
                <a:lnTo>
                  <a:pt x="3321608" y="98729"/>
                </a:lnTo>
                <a:lnTo>
                  <a:pt x="3321774" y="98094"/>
                </a:lnTo>
                <a:lnTo>
                  <a:pt x="3321989" y="97612"/>
                </a:lnTo>
                <a:close/>
              </a:path>
              <a:path w="3331845" h="137160">
                <a:moveTo>
                  <a:pt x="3325114" y="96151"/>
                </a:moveTo>
                <a:lnTo>
                  <a:pt x="3323666" y="96151"/>
                </a:lnTo>
                <a:lnTo>
                  <a:pt x="3322434" y="96291"/>
                </a:lnTo>
                <a:lnTo>
                  <a:pt x="3321989" y="97612"/>
                </a:lnTo>
                <a:lnTo>
                  <a:pt x="3325114" y="96151"/>
                </a:lnTo>
                <a:close/>
              </a:path>
              <a:path w="3331845" h="137160">
                <a:moveTo>
                  <a:pt x="3329190" y="76200"/>
                </a:moveTo>
                <a:lnTo>
                  <a:pt x="3323323" y="72390"/>
                </a:lnTo>
                <a:lnTo>
                  <a:pt x="3324733" y="74930"/>
                </a:lnTo>
                <a:lnTo>
                  <a:pt x="3322878" y="82537"/>
                </a:lnTo>
                <a:lnTo>
                  <a:pt x="3320338" y="83820"/>
                </a:lnTo>
                <a:lnTo>
                  <a:pt x="3313519" y="86360"/>
                </a:lnTo>
                <a:lnTo>
                  <a:pt x="3308705" y="85090"/>
                </a:lnTo>
                <a:lnTo>
                  <a:pt x="3305759" y="80010"/>
                </a:lnTo>
                <a:lnTo>
                  <a:pt x="3305441" y="78740"/>
                </a:lnTo>
                <a:lnTo>
                  <a:pt x="3304819" y="76200"/>
                </a:lnTo>
                <a:lnTo>
                  <a:pt x="3304514" y="74930"/>
                </a:lnTo>
                <a:lnTo>
                  <a:pt x="3312274" y="72390"/>
                </a:lnTo>
                <a:lnTo>
                  <a:pt x="3303740" y="63500"/>
                </a:lnTo>
                <a:lnTo>
                  <a:pt x="3291649" y="66040"/>
                </a:lnTo>
                <a:lnTo>
                  <a:pt x="3278136" y="72390"/>
                </a:lnTo>
                <a:lnTo>
                  <a:pt x="3265309" y="74930"/>
                </a:lnTo>
                <a:lnTo>
                  <a:pt x="3266236" y="72390"/>
                </a:lnTo>
                <a:lnTo>
                  <a:pt x="3271799" y="57150"/>
                </a:lnTo>
                <a:lnTo>
                  <a:pt x="3255772" y="72390"/>
                </a:lnTo>
                <a:lnTo>
                  <a:pt x="3252305" y="67310"/>
                </a:lnTo>
                <a:lnTo>
                  <a:pt x="3250273" y="59690"/>
                </a:lnTo>
                <a:lnTo>
                  <a:pt x="3249930" y="58420"/>
                </a:lnTo>
                <a:lnTo>
                  <a:pt x="3257689" y="54610"/>
                </a:lnTo>
                <a:lnTo>
                  <a:pt x="3251212" y="52070"/>
                </a:lnTo>
                <a:lnTo>
                  <a:pt x="3247263" y="53340"/>
                </a:lnTo>
                <a:lnTo>
                  <a:pt x="3243618" y="54610"/>
                </a:lnTo>
                <a:lnTo>
                  <a:pt x="3238055" y="52070"/>
                </a:lnTo>
                <a:lnTo>
                  <a:pt x="3236950" y="50800"/>
                </a:lnTo>
                <a:lnTo>
                  <a:pt x="3237471" y="49530"/>
                </a:lnTo>
                <a:lnTo>
                  <a:pt x="3238436" y="48260"/>
                </a:lnTo>
                <a:lnTo>
                  <a:pt x="3227476" y="54610"/>
                </a:lnTo>
                <a:lnTo>
                  <a:pt x="3229610" y="50800"/>
                </a:lnTo>
                <a:lnTo>
                  <a:pt x="3228454" y="48260"/>
                </a:lnTo>
                <a:lnTo>
                  <a:pt x="3226219" y="43281"/>
                </a:lnTo>
                <a:lnTo>
                  <a:pt x="3218942" y="41910"/>
                </a:lnTo>
                <a:lnTo>
                  <a:pt x="3208134" y="45720"/>
                </a:lnTo>
                <a:lnTo>
                  <a:pt x="3199625" y="48260"/>
                </a:lnTo>
                <a:lnTo>
                  <a:pt x="3193110" y="44450"/>
                </a:lnTo>
                <a:lnTo>
                  <a:pt x="3194761" y="43180"/>
                </a:lnTo>
                <a:lnTo>
                  <a:pt x="3182505" y="48260"/>
                </a:lnTo>
                <a:lnTo>
                  <a:pt x="3180651" y="53340"/>
                </a:lnTo>
                <a:lnTo>
                  <a:pt x="3180092" y="60960"/>
                </a:lnTo>
                <a:lnTo>
                  <a:pt x="3171698" y="71120"/>
                </a:lnTo>
                <a:lnTo>
                  <a:pt x="3168904" y="64770"/>
                </a:lnTo>
                <a:lnTo>
                  <a:pt x="3166681" y="59690"/>
                </a:lnTo>
                <a:lnTo>
                  <a:pt x="3163328" y="52070"/>
                </a:lnTo>
                <a:lnTo>
                  <a:pt x="3157753" y="39370"/>
                </a:lnTo>
                <a:lnTo>
                  <a:pt x="3155111" y="52070"/>
                </a:lnTo>
                <a:lnTo>
                  <a:pt x="3152305" y="52070"/>
                </a:lnTo>
                <a:lnTo>
                  <a:pt x="3146704" y="50800"/>
                </a:lnTo>
                <a:lnTo>
                  <a:pt x="3147733" y="45720"/>
                </a:lnTo>
                <a:lnTo>
                  <a:pt x="3143504" y="50800"/>
                </a:lnTo>
                <a:lnTo>
                  <a:pt x="3143961" y="53340"/>
                </a:lnTo>
                <a:lnTo>
                  <a:pt x="3145231" y="55880"/>
                </a:lnTo>
                <a:lnTo>
                  <a:pt x="3143478" y="59690"/>
                </a:lnTo>
                <a:lnTo>
                  <a:pt x="3131832" y="55880"/>
                </a:lnTo>
                <a:lnTo>
                  <a:pt x="3119247" y="55880"/>
                </a:lnTo>
                <a:lnTo>
                  <a:pt x="3108629" y="54610"/>
                </a:lnTo>
                <a:lnTo>
                  <a:pt x="3102864" y="44450"/>
                </a:lnTo>
                <a:lnTo>
                  <a:pt x="3102648" y="50800"/>
                </a:lnTo>
                <a:lnTo>
                  <a:pt x="3105772" y="53340"/>
                </a:lnTo>
                <a:lnTo>
                  <a:pt x="3107080" y="55880"/>
                </a:lnTo>
                <a:lnTo>
                  <a:pt x="3101429" y="59690"/>
                </a:lnTo>
                <a:lnTo>
                  <a:pt x="3098800" y="54610"/>
                </a:lnTo>
                <a:lnTo>
                  <a:pt x="3096831" y="50800"/>
                </a:lnTo>
                <a:lnTo>
                  <a:pt x="3089910" y="52070"/>
                </a:lnTo>
                <a:lnTo>
                  <a:pt x="3081439" y="54610"/>
                </a:lnTo>
                <a:lnTo>
                  <a:pt x="3072206" y="53340"/>
                </a:lnTo>
                <a:lnTo>
                  <a:pt x="3075279" y="48260"/>
                </a:lnTo>
                <a:lnTo>
                  <a:pt x="3076041" y="46990"/>
                </a:lnTo>
                <a:lnTo>
                  <a:pt x="3079851" y="44450"/>
                </a:lnTo>
                <a:lnTo>
                  <a:pt x="3080626" y="41910"/>
                </a:lnTo>
                <a:lnTo>
                  <a:pt x="3075330" y="36830"/>
                </a:lnTo>
                <a:lnTo>
                  <a:pt x="3068243" y="44450"/>
                </a:lnTo>
                <a:lnTo>
                  <a:pt x="3059138" y="43180"/>
                </a:lnTo>
                <a:lnTo>
                  <a:pt x="3049447" y="38100"/>
                </a:lnTo>
                <a:lnTo>
                  <a:pt x="3040659" y="36830"/>
                </a:lnTo>
                <a:lnTo>
                  <a:pt x="3036646" y="44450"/>
                </a:lnTo>
                <a:lnTo>
                  <a:pt x="3026930" y="46990"/>
                </a:lnTo>
                <a:lnTo>
                  <a:pt x="3014014" y="46990"/>
                </a:lnTo>
                <a:lnTo>
                  <a:pt x="3000362" y="48260"/>
                </a:lnTo>
                <a:lnTo>
                  <a:pt x="2995409" y="44450"/>
                </a:lnTo>
                <a:lnTo>
                  <a:pt x="2982201" y="41910"/>
                </a:lnTo>
                <a:lnTo>
                  <a:pt x="2965716" y="38100"/>
                </a:lnTo>
                <a:lnTo>
                  <a:pt x="2950934" y="34290"/>
                </a:lnTo>
                <a:lnTo>
                  <a:pt x="2951378" y="31750"/>
                </a:lnTo>
                <a:lnTo>
                  <a:pt x="2946768" y="40640"/>
                </a:lnTo>
                <a:lnTo>
                  <a:pt x="2938703" y="44450"/>
                </a:lnTo>
                <a:lnTo>
                  <a:pt x="2919145" y="48260"/>
                </a:lnTo>
                <a:lnTo>
                  <a:pt x="2919501" y="40640"/>
                </a:lnTo>
                <a:lnTo>
                  <a:pt x="2919615" y="38100"/>
                </a:lnTo>
                <a:lnTo>
                  <a:pt x="2921787" y="34290"/>
                </a:lnTo>
                <a:lnTo>
                  <a:pt x="2928442" y="30480"/>
                </a:lnTo>
                <a:lnTo>
                  <a:pt x="2916872" y="30480"/>
                </a:lnTo>
                <a:lnTo>
                  <a:pt x="2914192" y="35560"/>
                </a:lnTo>
                <a:lnTo>
                  <a:pt x="2910586" y="38100"/>
                </a:lnTo>
                <a:lnTo>
                  <a:pt x="2903105" y="40640"/>
                </a:lnTo>
                <a:lnTo>
                  <a:pt x="2903969" y="36830"/>
                </a:lnTo>
                <a:lnTo>
                  <a:pt x="2905963" y="27940"/>
                </a:lnTo>
                <a:lnTo>
                  <a:pt x="2894355" y="30480"/>
                </a:lnTo>
                <a:lnTo>
                  <a:pt x="2882290" y="34290"/>
                </a:lnTo>
                <a:lnTo>
                  <a:pt x="2869400" y="36830"/>
                </a:lnTo>
                <a:lnTo>
                  <a:pt x="2855290" y="34290"/>
                </a:lnTo>
                <a:lnTo>
                  <a:pt x="2856992" y="44450"/>
                </a:lnTo>
                <a:lnTo>
                  <a:pt x="2860192" y="54610"/>
                </a:lnTo>
                <a:lnTo>
                  <a:pt x="2859684" y="64770"/>
                </a:lnTo>
                <a:lnTo>
                  <a:pt x="2850248" y="72390"/>
                </a:lnTo>
                <a:lnTo>
                  <a:pt x="2849448" y="67310"/>
                </a:lnTo>
                <a:lnTo>
                  <a:pt x="2848864" y="59690"/>
                </a:lnTo>
                <a:lnTo>
                  <a:pt x="2848775" y="58547"/>
                </a:lnTo>
                <a:lnTo>
                  <a:pt x="2847733" y="59690"/>
                </a:lnTo>
                <a:lnTo>
                  <a:pt x="2845930" y="58420"/>
                </a:lnTo>
                <a:lnTo>
                  <a:pt x="2844127" y="57150"/>
                </a:lnTo>
                <a:lnTo>
                  <a:pt x="2845168" y="55880"/>
                </a:lnTo>
                <a:lnTo>
                  <a:pt x="2846209" y="54610"/>
                </a:lnTo>
                <a:lnTo>
                  <a:pt x="2852445" y="46990"/>
                </a:lnTo>
                <a:lnTo>
                  <a:pt x="2847784" y="45720"/>
                </a:lnTo>
                <a:lnTo>
                  <a:pt x="2845816" y="49530"/>
                </a:lnTo>
                <a:lnTo>
                  <a:pt x="2844190" y="52070"/>
                </a:lnTo>
                <a:lnTo>
                  <a:pt x="2840558" y="54610"/>
                </a:lnTo>
                <a:lnTo>
                  <a:pt x="2840571" y="53340"/>
                </a:lnTo>
                <a:lnTo>
                  <a:pt x="2840609" y="50800"/>
                </a:lnTo>
                <a:lnTo>
                  <a:pt x="2840634" y="48260"/>
                </a:lnTo>
                <a:lnTo>
                  <a:pt x="2840659" y="45720"/>
                </a:lnTo>
                <a:lnTo>
                  <a:pt x="2835211" y="48260"/>
                </a:lnTo>
                <a:lnTo>
                  <a:pt x="2836240" y="41910"/>
                </a:lnTo>
                <a:lnTo>
                  <a:pt x="2838056" y="40640"/>
                </a:lnTo>
                <a:lnTo>
                  <a:pt x="2842514" y="44450"/>
                </a:lnTo>
                <a:lnTo>
                  <a:pt x="2845270" y="41910"/>
                </a:lnTo>
                <a:lnTo>
                  <a:pt x="2837129" y="39370"/>
                </a:lnTo>
                <a:lnTo>
                  <a:pt x="2827312" y="35560"/>
                </a:lnTo>
                <a:lnTo>
                  <a:pt x="2824048" y="27940"/>
                </a:lnTo>
                <a:lnTo>
                  <a:pt x="2824670" y="32308"/>
                </a:lnTo>
                <a:lnTo>
                  <a:pt x="2824632" y="34290"/>
                </a:lnTo>
                <a:lnTo>
                  <a:pt x="2824086" y="39370"/>
                </a:lnTo>
                <a:lnTo>
                  <a:pt x="2818142" y="40640"/>
                </a:lnTo>
                <a:lnTo>
                  <a:pt x="2810700" y="39370"/>
                </a:lnTo>
                <a:lnTo>
                  <a:pt x="2808630" y="35560"/>
                </a:lnTo>
                <a:lnTo>
                  <a:pt x="2807741" y="30480"/>
                </a:lnTo>
                <a:lnTo>
                  <a:pt x="2803893" y="26670"/>
                </a:lnTo>
                <a:lnTo>
                  <a:pt x="2800223" y="29210"/>
                </a:lnTo>
                <a:lnTo>
                  <a:pt x="2795714" y="30480"/>
                </a:lnTo>
                <a:lnTo>
                  <a:pt x="2791866" y="33020"/>
                </a:lnTo>
                <a:lnTo>
                  <a:pt x="2790139" y="39370"/>
                </a:lnTo>
                <a:lnTo>
                  <a:pt x="2785668" y="39370"/>
                </a:lnTo>
                <a:lnTo>
                  <a:pt x="2784779" y="33020"/>
                </a:lnTo>
                <a:lnTo>
                  <a:pt x="2783065" y="29210"/>
                </a:lnTo>
                <a:lnTo>
                  <a:pt x="2774048" y="33020"/>
                </a:lnTo>
                <a:lnTo>
                  <a:pt x="2762643" y="34290"/>
                </a:lnTo>
                <a:lnTo>
                  <a:pt x="2754414" y="38100"/>
                </a:lnTo>
                <a:lnTo>
                  <a:pt x="2754947" y="44450"/>
                </a:lnTo>
                <a:lnTo>
                  <a:pt x="2756966" y="45720"/>
                </a:lnTo>
                <a:lnTo>
                  <a:pt x="2755671" y="45720"/>
                </a:lnTo>
                <a:lnTo>
                  <a:pt x="2755138" y="45859"/>
                </a:lnTo>
                <a:lnTo>
                  <a:pt x="2754947" y="45529"/>
                </a:lnTo>
                <a:lnTo>
                  <a:pt x="2754261" y="45250"/>
                </a:lnTo>
                <a:lnTo>
                  <a:pt x="2754807" y="45707"/>
                </a:lnTo>
                <a:lnTo>
                  <a:pt x="2754998" y="45897"/>
                </a:lnTo>
                <a:lnTo>
                  <a:pt x="2735846" y="50800"/>
                </a:lnTo>
                <a:lnTo>
                  <a:pt x="2715628" y="48260"/>
                </a:lnTo>
                <a:lnTo>
                  <a:pt x="2695435" y="44450"/>
                </a:lnTo>
                <a:lnTo>
                  <a:pt x="2675686" y="44450"/>
                </a:lnTo>
                <a:lnTo>
                  <a:pt x="2675712" y="40640"/>
                </a:lnTo>
                <a:lnTo>
                  <a:pt x="2651404" y="45720"/>
                </a:lnTo>
                <a:lnTo>
                  <a:pt x="2639949" y="48260"/>
                </a:lnTo>
                <a:lnTo>
                  <a:pt x="2630398" y="53340"/>
                </a:lnTo>
                <a:lnTo>
                  <a:pt x="2625839" y="53340"/>
                </a:lnTo>
                <a:lnTo>
                  <a:pt x="2619591" y="44450"/>
                </a:lnTo>
                <a:lnTo>
                  <a:pt x="2621508" y="40640"/>
                </a:lnTo>
                <a:lnTo>
                  <a:pt x="2614231" y="41910"/>
                </a:lnTo>
                <a:lnTo>
                  <a:pt x="2608427" y="44450"/>
                </a:lnTo>
                <a:lnTo>
                  <a:pt x="2601620" y="44450"/>
                </a:lnTo>
                <a:lnTo>
                  <a:pt x="2591371" y="40640"/>
                </a:lnTo>
                <a:lnTo>
                  <a:pt x="2592908" y="39370"/>
                </a:lnTo>
                <a:lnTo>
                  <a:pt x="2595981" y="36830"/>
                </a:lnTo>
                <a:lnTo>
                  <a:pt x="2595778" y="35560"/>
                </a:lnTo>
                <a:lnTo>
                  <a:pt x="2603487" y="35560"/>
                </a:lnTo>
                <a:lnTo>
                  <a:pt x="2593822" y="33020"/>
                </a:lnTo>
                <a:lnTo>
                  <a:pt x="2586266" y="30480"/>
                </a:lnTo>
                <a:lnTo>
                  <a:pt x="2578519" y="31750"/>
                </a:lnTo>
                <a:lnTo>
                  <a:pt x="2568232" y="36830"/>
                </a:lnTo>
                <a:lnTo>
                  <a:pt x="2568321" y="35560"/>
                </a:lnTo>
                <a:lnTo>
                  <a:pt x="2568651" y="30480"/>
                </a:lnTo>
                <a:lnTo>
                  <a:pt x="2563622" y="26670"/>
                </a:lnTo>
                <a:lnTo>
                  <a:pt x="2556179" y="25400"/>
                </a:lnTo>
                <a:lnTo>
                  <a:pt x="2549385" y="26670"/>
                </a:lnTo>
                <a:lnTo>
                  <a:pt x="2560129" y="34290"/>
                </a:lnTo>
                <a:lnTo>
                  <a:pt x="2551963" y="35560"/>
                </a:lnTo>
                <a:lnTo>
                  <a:pt x="2544788" y="34290"/>
                </a:lnTo>
                <a:lnTo>
                  <a:pt x="2537510" y="34290"/>
                </a:lnTo>
                <a:lnTo>
                  <a:pt x="2538577" y="30480"/>
                </a:lnTo>
                <a:lnTo>
                  <a:pt x="2541422" y="20320"/>
                </a:lnTo>
                <a:lnTo>
                  <a:pt x="2518956" y="16510"/>
                </a:lnTo>
                <a:lnTo>
                  <a:pt x="2498394" y="24130"/>
                </a:lnTo>
                <a:lnTo>
                  <a:pt x="2479230" y="30480"/>
                </a:lnTo>
                <a:lnTo>
                  <a:pt x="2460955" y="20320"/>
                </a:lnTo>
                <a:lnTo>
                  <a:pt x="2460015" y="25400"/>
                </a:lnTo>
                <a:lnTo>
                  <a:pt x="2465463" y="29210"/>
                </a:lnTo>
                <a:lnTo>
                  <a:pt x="2471077" y="33020"/>
                </a:lnTo>
                <a:lnTo>
                  <a:pt x="2470632" y="39370"/>
                </a:lnTo>
                <a:lnTo>
                  <a:pt x="2459850" y="34290"/>
                </a:lnTo>
                <a:lnTo>
                  <a:pt x="2449893" y="27940"/>
                </a:lnTo>
                <a:lnTo>
                  <a:pt x="2441778" y="20320"/>
                </a:lnTo>
                <a:lnTo>
                  <a:pt x="2436584" y="16510"/>
                </a:lnTo>
                <a:lnTo>
                  <a:pt x="2425027" y="16510"/>
                </a:lnTo>
                <a:lnTo>
                  <a:pt x="2417381" y="24130"/>
                </a:lnTo>
                <a:lnTo>
                  <a:pt x="2409571" y="31750"/>
                </a:lnTo>
                <a:lnTo>
                  <a:pt x="2397518" y="33020"/>
                </a:lnTo>
                <a:lnTo>
                  <a:pt x="2399195" y="38100"/>
                </a:lnTo>
                <a:lnTo>
                  <a:pt x="2399169" y="44450"/>
                </a:lnTo>
                <a:lnTo>
                  <a:pt x="2395753" y="50800"/>
                </a:lnTo>
                <a:lnTo>
                  <a:pt x="2387282" y="55880"/>
                </a:lnTo>
                <a:lnTo>
                  <a:pt x="2384374" y="54610"/>
                </a:lnTo>
                <a:lnTo>
                  <a:pt x="2378545" y="52070"/>
                </a:lnTo>
                <a:lnTo>
                  <a:pt x="2375560" y="46990"/>
                </a:lnTo>
                <a:lnTo>
                  <a:pt x="2374823" y="45720"/>
                </a:lnTo>
                <a:lnTo>
                  <a:pt x="2374074" y="44450"/>
                </a:lnTo>
                <a:lnTo>
                  <a:pt x="2374074" y="43180"/>
                </a:lnTo>
                <a:lnTo>
                  <a:pt x="2374036" y="35560"/>
                </a:lnTo>
                <a:lnTo>
                  <a:pt x="2378532" y="30480"/>
                </a:lnTo>
                <a:lnTo>
                  <a:pt x="2382037" y="30480"/>
                </a:lnTo>
                <a:lnTo>
                  <a:pt x="2383688" y="31750"/>
                </a:lnTo>
                <a:lnTo>
                  <a:pt x="2383548" y="33020"/>
                </a:lnTo>
                <a:lnTo>
                  <a:pt x="2388209" y="31750"/>
                </a:lnTo>
                <a:lnTo>
                  <a:pt x="2394318" y="29210"/>
                </a:lnTo>
                <a:lnTo>
                  <a:pt x="2388590" y="24130"/>
                </a:lnTo>
                <a:lnTo>
                  <a:pt x="2386736" y="29210"/>
                </a:lnTo>
                <a:lnTo>
                  <a:pt x="2379561" y="25400"/>
                </a:lnTo>
                <a:lnTo>
                  <a:pt x="2371102" y="24130"/>
                </a:lnTo>
                <a:lnTo>
                  <a:pt x="2364854" y="20320"/>
                </a:lnTo>
                <a:lnTo>
                  <a:pt x="2364321" y="16510"/>
                </a:lnTo>
                <a:lnTo>
                  <a:pt x="2355011" y="20320"/>
                </a:lnTo>
                <a:lnTo>
                  <a:pt x="2358250" y="22860"/>
                </a:lnTo>
                <a:lnTo>
                  <a:pt x="2364460" y="25400"/>
                </a:lnTo>
                <a:lnTo>
                  <a:pt x="2353018" y="24130"/>
                </a:lnTo>
                <a:lnTo>
                  <a:pt x="2331974" y="24130"/>
                </a:lnTo>
                <a:lnTo>
                  <a:pt x="2319756" y="21590"/>
                </a:lnTo>
                <a:lnTo>
                  <a:pt x="2322817" y="25400"/>
                </a:lnTo>
                <a:lnTo>
                  <a:pt x="2325598" y="30480"/>
                </a:lnTo>
                <a:lnTo>
                  <a:pt x="2322576" y="30480"/>
                </a:lnTo>
                <a:lnTo>
                  <a:pt x="2308580" y="29210"/>
                </a:lnTo>
                <a:lnTo>
                  <a:pt x="2303602" y="33020"/>
                </a:lnTo>
                <a:lnTo>
                  <a:pt x="2300313" y="39370"/>
                </a:lnTo>
                <a:lnTo>
                  <a:pt x="2291372" y="43180"/>
                </a:lnTo>
                <a:lnTo>
                  <a:pt x="2290521" y="41910"/>
                </a:lnTo>
                <a:lnTo>
                  <a:pt x="2287117" y="36830"/>
                </a:lnTo>
                <a:lnTo>
                  <a:pt x="2286927" y="33020"/>
                </a:lnTo>
                <a:lnTo>
                  <a:pt x="2286851" y="31750"/>
                </a:lnTo>
                <a:lnTo>
                  <a:pt x="2285949" y="30480"/>
                </a:lnTo>
                <a:lnTo>
                  <a:pt x="2285034" y="29210"/>
                </a:lnTo>
                <a:lnTo>
                  <a:pt x="2276132" y="30480"/>
                </a:lnTo>
                <a:lnTo>
                  <a:pt x="2270887" y="26670"/>
                </a:lnTo>
                <a:lnTo>
                  <a:pt x="2271077" y="21590"/>
                </a:lnTo>
                <a:lnTo>
                  <a:pt x="2274316" y="16510"/>
                </a:lnTo>
                <a:lnTo>
                  <a:pt x="2278227" y="12700"/>
                </a:lnTo>
                <a:lnTo>
                  <a:pt x="2265680" y="16510"/>
                </a:lnTo>
                <a:lnTo>
                  <a:pt x="2254237" y="13970"/>
                </a:lnTo>
                <a:lnTo>
                  <a:pt x="2244191" y="8890"/>
                </a:lnTo>
                <a:lnTo>
                  <a:pt x="2235797" y="5080"/>
                </a:lnTo>
                <a:lnTo>
                  <a:pt x="2238832" y="3810"/>
                </a:lnTo>
                <a:lnTo>
                  <a:pt x="2230437" y="3810"/>
                </a:lnTo>
                <a:lnTo>
                  <a:pt x="2235695" y="13970"/>
                </a:lnTo>
                <a:lnTo>
                  <a:pt x="2230297" y="11430"/>
                </a:lnTo>
                <a:lnTo>
                  <a:pt x="2225776" y="11430"/>
                </a:lnTo>
                <a:lnTo>
                  <a:pt x="2225840" y="7620"/>
                </a:lnTo>
                <a:lnTo>
                  <a:pt x="2224024" y="12700"/>
                </a:lnTo>
                <a:lnTo>
                  <a:pt x="2224468" y="17780"/>
                </a:lnTo>
                <a:lnTo>
                  <a:pt x="2224417" y="21590"/>
                </a:lnTo>
                <a:lnTo>
                  <a:pt x="2224100" y="26670"/>
                </a:lnTo>
                <a:lnTo>
                  <a:pt x="2219210" y="33020"/>
                </a:lnTo>
                <a:lnTo>
                  <a:pt x="2212721" y="31750"/>
                </a:lnTo>
                <a:lnTo>
                  <a:pt x="2205278" y="33020"/>
                </a:lnTo>
                <a:lnTo>
                  <a:pt x="2198725" y="31750"/>
                </a:lnTo>
                <a:lnTo>
                  <a:pt x="2195639" y="26670"/>
                </a:lnTo>
                <a:lnTo>
                  <a:pt x="2194877" y="25400"/>
                </a:lnTo>
                <a:lnTo>
                  <a:pt x="2203932" y="25400"/>
                </a:lnTo>
                <a:lnTo>
                  <a:pt x="2204720" y="21590"/>
                </a:lnTo>
                <a:lnTo>
                  <a:pt x="2203653" y="15240"/>
                </a:lnTo>
                <a:lnTo>
                  <a:pt x="2207133" y="11430"/>
                </a:lnTo>
                <a:lnTo>
                  <a:pt x="2204389" y="11430"/>
                </a:lnTo>
                <a:lnTo>
                  <a:pt x="2201329" y="10160"/>
                </a:lnTo>
                <a:lnTo>
                  <a:pt x="2197862" y="10160"/>
                </a:lnTo>
                <a:lnTo>
                  <a:pt x="2197036" y="7620"/>
                </a:lnTo>
                <a:lnTo>
                  <a:pt x="2198611" y="6350"/>
                </a:lnTo>
                <a:lnTo>
                  <a:pt x="2200059" y="6350"/>
                </a:lnTo>
                <a:lnTo>
                  <a:pt x="2189061" y="3810"/>
                </a:lnTo>
                <a:lnTo>
                  <a:pt x="2184247" y="8890"/>
                </a:lnTo>
                <a:lnTo>
                  <a:pt x="2179282" y="17780"/>
                </a:lnTo>
                <a:lnTo>
                  <a:pt x="2167852" y="21590"/>
                </a:lnTo>
                <a:lnTo>
                  <a:pt x="2170671" y="13970"/>
                </a:lnTo>
                <a:lnTo>
                  <a:pt x="2162645" y="6350"/>
                </a:lnTo>
                <a:lnTo>
                  <a:pt x="2159000" y="8890"/>
                </a:lnTo>
                <a:lnTo>
                  <a:pt x="2163343" y="10160"/>
                </a:lnTo>
                <a:lnTo>
                  <a:pt x="2163508" y="15240"/>
                </a:lnTo>
                <a:lnTo>
                  <a:pt x="2160460" y="21590"/>
                </a:lnTo>
                <a:lnTo>
                  <a:pt x="2155126" y="26670"/>
                </a:lnTo>
                <a:lnTo>
                  <a:pt x="2146516" y="25400"/>
                </a:lnTo>
                <a:lnTo>
                  <a:pt x="2141016" y="26670"/>
                </a:lnTo>
                <a:lnTo>
                  <a:pt x="2136800" y="29210"/>
                </a:lnTo>
                <a:lnTo>
                  <a:pt x="2132050" y="30480"/>
                </a:lnTo>
                <a:lnTo>
                  <a:pt x="2140597" y="33020"/>
                </a:lnTo>
                <a:lnTo>
                  <a:pt x="2137714" y="40640"/>
                </a:lnTo>
                <a:lnTo>
                  <a:pt x="2130577" y="40640"/>
                </a:lnTo>
                <a:lnTo>
                  <a:pt x="2120582" y="41910"/>
                </a:lnTo>
                <a:lnTo>
                  <a:pt x="2120315" y="40640"/>
                </a:lnTo>
                <a:lnTo>
                  <a:pt x="2121103" y="39370"/>
                </a:lnTo>
                <a:lnTo>
                  <a:pt x="2122195" y="39370"/>
                </a:lnTo>
                <a:lnTo>
                  <a:pt x="2114004" y="38100"/>
                </a:lnTo>
                <a:lnTo>
                  <a:pt x="2105088" y="34290"/>
                </a:lnTo>
                <a:lnTo>
                  <a:pt x="2095563" y="29210"/>
                </a:lnTo>
                <a:lnTo>
                  <a:pt x="2085543" y="31750"/>
                </a:lnTo>
                <a:lnTo>
                  <a:pt x="2082292" y="26670"/>
                </a:lnTo>
                <a:lnTo>
                  <a:pt x="2081682" y="21590"/>
                </a:lnTo>
                <a:lnTo>
                  <a:pt x="2081237" y="16510"/>
                </a:lnTo>
                <a:lnTo>
                  <a:pt x="2078494" y="12700"/>
                </a:lnTo>
                <a:lnTo>
                  <a:pt x="2067979" y="16510"/>
                </a:lnTo>
                <a:lnTo>
                  <a:pt x="2060333" y="12700"/>
                </a:lnTo>
                <a:lnTo>
                  <a:pt x="2052523" y="8890"/>
                </a:lnTo>
                <a:lnTo>
                  <a:pt x="2041499" y="11430"/>
                </a:lnTo>
                <a:lnTo>
                  <a:pt x="2044496" y="16510"/>
                </a:lnTo>
                <a:lnTo>
                  <a:pt x="2044966" y="20320"/>
                </a:lnTo>
                <a:lnTo>
                  <a:pt x="2042058" y="22860"/>
                </a:lnTo>
                <a:lnTo>
                  <a:pt x="2034908" y="29210"/>
                </a:lnTo>
                <a:lnTo>
                  <a:pt x="2064804" y="21590"/>
                </a:lnTo>
                <a:lnTo>
                  <a:pt x="2045652" y="36830"/>
                </a:lnTo>
                <a:lnTo>
                  <a:pt x="2052535" y="35560"/>
                </a:lnTo>
                <a:lnTo>
                  <a:pt x="2059254" y="33020"/>
                </a:lnTo>
                <a:lnTo>
                  <a:pt x="2065286" y="31750"/>
                </a:lnTo>
                <a:lnTo>
                  <a:pt x="2070125" y="31750"/>
                </a:lnTo>
                <a:lnTo>
                  <a:pt x="2062518" y="39154"/>
                </a:lnTo>
                <a:lnTo>
                  <a:pt x="2066277" y="45720"/>
                </a:lnTo>
                <a:lnTo>
                  <a:pt x="2056993" y="40640"/>
                </a:lnTo>
                <a:lnTo>
                  <a:pt x="2047582" y="43180"/>
                </a:lnTo>
                <a:lnTo>
                  <a:pt x="2037829" y="46990"/>
                </a:lnTo>
                <a:lnTo>
                  <a:pt x="2032635" y="45720"/>
                </a:lnTo>
                <a:lnTo>
                  <a:pt x="2027453" y="44450"/>
                </a:lnTo>
                <a:lnTo>
                  <a:pt x="2027555" y="36830"/>
                </a:lnTo>
                <a:lnTo>
                  <a:pt x="2027796" y="19050"/>
                </a:lnTo>
                <a:lnTo>
                  <a:pt x="2012327" y="16510"/>
                </a:lnTo>
                <a:lnTo>
                  <a:pt x="1997163" y="21590"/>
                </a:lnTo>
                <a:lnTo>
                  <a:pt x="1980819" y="26670"/>
                </a:lnTo>
                <a:lnTo>
                  <a:pt x="1961743" y="26670"/>
                </a:lnTo>
                <a:lnTo>
                  <a:pt x="1970747" y="30480"/>
                </a:lnTo>
                <a:lnTo>
                  <a:pt x="1966341" y="35560"/>
                </a:lnTo>
                <a:lnTo>
                  <a:pt x="1951875" y="35560"/>
                </a:lnTo>
                <a:lnTo>
                  <a:pt x="1944484" y="36830"/>
                </a:lnTo>
                <a:lnTo>
                  <a:pt x="1944598" y="35560"/>
                </a:lnTo>
                <a:lnTo>
                  <a:pt x="1945309" y="27940"/>
                </a:lnTo>
                <a:lnTo>
                  <a:pt x="1939645" y="25400"/>
                </a:lnTo>
                <a:lnTo>
                  <a:pt x="1935759" y="19050"/>
                </a:lnTo>
                <a:lnTo>
                  <a:pt x="1932736" y="22860"/>
                </a:lnTo>
                <a:lnTo>
                  <a:pt x="1925421" y="24130"/>
                </a:lnTo>
                <a:lnTo>
                  <a:pt x="1917547" y="26670"/>
                </a:lnTo>
                <a:lnTo>
                  <a:pt x="1912861" y="35560"/>
                </a:lnTo>
                <a:lnTo>
                  <a:pt x="1900364" y="25400"/>
                </a:lnTo>
                <a:lnTo>
                  <a:pt x="1886508" y="26670"/>
                </a:lnTo>
                <a:lnTo>
                  <a:pt x="1876386" y="34290"/>
                </a:lnTo>
                <a:lnTo>
                  <a:pt x="1866417" y="43180"/>
                </a:lnTo>
                <a:lnTo>
                  <a:pt x="1853069" y="45720"/>
                </a:lnTo>
                <a:lnTo>
                  <a:pt x="1853552" y="44450"/>
                </a:lnTo>
                <a:lnTo>
                  <a:pt x="1855508" y="39370"/>
                </a:lnTo>
                <a:lnTo>
                  <a:pt x="1855622" y="34290"/>
                </a:lnTo>
                <a:lnTo>
                  <a:pt x="1857235" y="29210"/>
                </a:lnTo>
                <a:lnTo>
                  <a:pt x="1864156" y="24130"/>
                </a:lnTo>
                <a:lnTo>
                  <a:pt x="1856943" y="24130"/>
                </a:lnTo>
                <a:lnTo>
                  <a:pt x="1850415" y="22860"/>
                </a:lnTo>
                <a:lnTo>
                  <a:pt x="1850351" y="29210"/>
                </a:lnTo>
                <a:lnTo>
                  <a:pt x="1845322" y="27940"/>
                </a:lnTo>
                <a:lnTo>
                  <a:pt x="1837918" y="31750"/>
                </a:lnTo>
                <a:lnTo>
                  <a:pt x="1830044" y="34290"/>
                </a:lnTo>
                <a:lnTo>
                  <a:pt x="1823643" y="31750"/>
                </a:lnTo>
                <a:lnTo>
                  <a:pt x="1820621" y="35560"/>
                </a:lnTo>
                <a:lnTo>
                  <a:pt x="1819668" y="44450"/>
                </a:lnTo>
                <a:lnTo>
                  <a:pt x="1811528" y="44450"/>
                </a:lnTo>
                <a:lnTo>
                  <a:pt x="1811020" y="43281"/>
                </a:lnTo>
                <a:lnTo>
                  <a:pt x="1811108" y="41910"/>
                </a:lnTo>
                <a:lnTo>
                  <a:pt x="1811324" y="40640"/>
                </a:lnTo>
                <a:lnTo>
                  <a:pt x="1809673" y="44450"/>
                </a:lnTo>
                <a:lnTo>
                  <a:pt x="1799412" y="46990"/>
                </a:lnTo>
                <a:lnTo>
                  <a:pt x="1805965" y="54610"/>
                </a:lnTo>
                <a:lnTo>
                  <a:pt x="1803539" y="53340"/>
                </a:lnTo>
                <a:lnTo>
                  <a:pt x="1786509" y="44450"/>
                </a:lnTo>
                <a:lnTo>
                  <a:pt x="1764030" y="43180"/>
                </a:lnTo>
                <a:lnTo>
                  <a:pt x="1742084" y="43180"/>
                </a:lnTo>
                <a:lnTo>
                  <a:pt x="1736979" y="40640"/>
                </a:lnTo>
                <a:lnTo>
                  <a:pt x="1724228" y="34290"/>
                </a:lnTo>
                <a:lnTo>
                  <a:pt x="1711921" y="36830"/>
                </a:lnTo>
                <a:lnTo>
                  <a:pt x="1686636" y="39370"/>
                </a:lnTo>
                <a:lnTo>
                  <a:pt x="1675142" y="40640"/>
                </a:lnTo>
                <a:lnTo>
                  <a:pt x="1676069" y="38100"/>
                </a:lnTo>
                <a:lnTo>
                  <a:pt x="1667306" y="38100"/>
                </a:lnTo>
                <a:lnTo>
                  <a:pt x="1661629" y="45720"/>
                </a:lnTo>
                <a:lnTo>
                  <a:pt x="1655419" y="53340"/>
                </a:lnTo>
                <a:lnTo>
                  <a:pt x="1643278" y="53340"/>
                </a:lnTo>
                <a:lnTo>
                  <a:pt x="1640166" y="45720"/>
                </a:lnTo>
                <a:lnTo>
                  <a:pt x="1644027" y="43180"/>
                </a:lnTo>
                <a:lnTo>
                  <a:pt x="1648701" y="43180"/>
                </a:lnTo>
                <a:lnTo>
                  <a:pt x="1648015" y="40640"/>
                </a:lnTo>
                <a:lnTo>
                  <a:pt x="1645437" y="35560"/>
                </a:lnTo>
                <a:lnTo>
                  <a:pt x="1644142" y="33020"/>
                </a:lnTo>
                <a:lnTo>
                  <a:pt x="1642198" y="29210"/>
                </a:lnTo>
                <a:lnTo>
                  <a:pt x="1631365" y="30480"/>
                </a:lnTo>
                <a:lnTo>
                  <a:pt x="1618272" y="33020"/>
                </a:lnTo>
                <a:lnTo>
                  <a:pt x="1605699" y="27940"/>
                </a:lnTo>
                <a:lnTo>
                  <a:pt x="1609369" y="26670"/>
                </a:lnTo>
                <a:lnTo>
                  <a:pt x="1599768" y="24130"/>
                </a:lnTo>
                <a:lnTo>
                  <a:pt x="1588554" y="27940"/>
                </a:lnTo>
                <a:lnTo>
                  <a:pt x="1575968" y="33020"/>
                </a:lnTo>
                <a:lnTo>
                  <a:pt x="1562265" y="35560"/>
                </a:lnTo>
                <a:lnTo>
                  <a:pt x="1563192" y="33020"/>
                </a:lnTo>
                <a:lnTo>
                  <a:pt x="1562366" y="31750"/>
                </a:lnTo>
                <a:lnTo>
                  <a:pt x="1550822" y="40640"/>
                </a:lnTo>
                <a:lnTo>
                  <a:pt x="1536598" y="46990"/>
                </a:lnTo>
                <a:lnTo>
                  <a:pt x="1521383" y="50800"/>
                </a:lnTo>
                <a:lnTo>
                  <a:pt x="1506855" y="54610"/>
                </a:lnTo>
                <a:lnTo>
                  <a:pt x="1510474" y="48260"/>
                </a:lnTo>
                <a:lnTo>
                  <a:pt x="1512658" y="45720"/>
                </a:lnTo>
                <a:lnTo>
                  <a:pt x="1513128" y="43180"/>
                </a:lnTo>
                <a:lnTo>
                  <a:pt x="1511592" y="36830"/>
                </a:lnTo>
                <a:lnTo>
                  <a:pt x="1508302" y="40640"/>
                </a:lnTo>
                <a:lnTo>
                  <a:pt x="1507744" y="46990"/>
                </a:lnTo>
                <a:lnTo>
                  <a:pt x="1505673" y="53340"/>
                </a:lnTo>
                <a:lnTo>
                  <a:pt x="1497799" y="58420"/>
                </a:lnTo>
                <a:lnTo>
                  <a:pt x="1494091" y="54610"/>
                </a:lnTo>
                <a:lnTo>
                  <a:pt x="1492859" y="53340"/>
                </a:lnTo>
                <a:lnTo>
                  <a:pt x="1487068" y="49530"/>
                </a:lnTo>
                <a:lnTo>
                  <a:pt x="1481988" y="43180"/>
                </a:lnTo>
                <a:lnTo>
                  <a:pt x="1479156" y="35560"/>
                </a:lnTo>
                <a:lnTo>
                  <a:pt x="1494497" y="34290"/>
                </a:lnTo>
                <a:lnTo>
                  <a:pt x="1493189" y="33020"/>
                </a:lnTo>
                <a:lnTo>
                  <a:pt x="1487919" y="27940"/>
                </a:lnTo>
                <a:lnTo>
                  <a:pt x="1480578" y="29210"/>
                </a:lnTo>
                <a:lnTo>
                  <a:pt x="1473200" y="31750"/>
                </a:lnTo>
                <a:lnTo>
                  <a:pt x="1466519" y="33020"/>
                </a:lnTo>
                <a:lnTo>
                  <a:pt x="1467523" y="25400"/>
                </a:lnTo>
                <a:lnTo>
                  <a:pt x="1453502" y="29210"/>
                </a:lnTo>
                <a:lnTo>
                  <a:pt x="1443672" y="35560"/>
                </a:lnTo>
                <a:lnTo>
                  <a:pt x="1433499" y="41910"/>
                </a:lnTo>
                <a:lnTo>
                  <a:pt x="1418463" y="44450"/>
                </a:lnTo>
                <a:lnTo>
                  <a:pt x="1421104" y="49530"/>
                </a:lnTo>
                <a:lnTo>
                  <a:pt x="1413268" y="54610"/>
                </a:lnTo>
                <a:lnTo>
                  <a:pt x="1408417" y="52070"/>
                </a:lnTo>
                <a:lnTo>
                  <a:pt x="1403578" y="48260"/>
                </a:lnTo>
                <a:lnTo>
                  <a:pt x="1395742" y="52070"/>
                </a:lnTo>
                <a:lnTo>
                  <a:pt x="1391513" y="35560"/>
                </a:lnTo>
                <a:lnTo>
                  <a:pt x="1382445" y="39370"/>
                </a:lnTo>
                <a:lnTo>
                  <a:pt x="1370139" y="45720"/>
                </a:lnTo>
                <a:lnTo>
                  <a:pt x="1356461" y="50800"/>
                </a:lnTo>
                <a:lnTo>
                  <a:pt x="1343317" y="54610"/>
                </a:lnTo>
                <a:lnTo>
                  <a:pt x="1351813" y="46990"/>
                </a:lnTo>
                <a:lnTo>
                  <a:pt x="1362405" y="39370"/>
                </a:lnTo>
                <a:lnTo>
                  <a:pt x="1373492" y="34290"/>
                </a:lnTo>
                <a:lnTo>
                  <a:pt x="1383449" y="27940"/>
                </a:lnTo>
                <a:lnTo>
                  <a:pt x="1374775" y="29210"/>
                </a:lnTo>
                <a:lnTo>
                  <a:pt x="1364132" y="30480"/>
                </a:lnTo>
                <a:lnTo>
                  <a:pt x="1357058" y="32308"/>
                </a:lnTo>
                <a:lnTo>
                  <a:pt x="1316266" y="54610"/>
                </a:lnTo>
                <a:lnTo>
                  <a:pt x="1315224" y="52070"/>
                </a:lnTo>
                <a:lnTo>
                  <a:pt x="1313154" y="46990"/>
                </a:lnTo>
                <a:lnTo>
                  <a:pt x="1310030" y="39370"/>
                </a:lnTo>
                <a:lnTo>
                  <a:pt x="1292301" y="35560"/>
                </a:lnTo>
                <a:lnTo>
                  <a:pt x="1271536" y="31750"/>
                </a:lnTo>
                <a:lnTo>
                  <a:pt x="1261922" y="25400"/>
                </a:lnTo>
                <a:lnTo>
                  <a:pt x="1256157" y="21590"/>
                </a:lnTo>
                <a:lnTo>
                  <a:pt x="1232293" y="25400"/>
                </a:lnTo>
                <a:lnTo>
                  <a:pt x="1207998" y="22860"/>
                </a:lnTo>
                <a:lnTo>
                  <a:pt x="1182712" y="19050"/>
                </a:lnTo>
                <a:lnTo>
                  <a:pt x="1155852" y="17780"/>
                </a:lnTo>
                <a:lnTo>
                  <a:pt x="1159789" y="29210"/>
                </a:lnTo>
                <a:lnTo>
                  <a:pt x="1155712" y="31750"/>
                </a:lnTo>
                <a:lnTo>
                  <a:pt x="1149591" y="33020"/>
                </a:lnTo>
                <a:lnTo>
                  <a:pt x="1147406" y="44450"/>
                </a:lnTo>
                <a:lnTo>
                  <a:pt x="1138821" y="46990"/>
                </a:lnTo>
                <a:lnTo>
                  <a:pt x="1135532" y="46990"/>
                </a:lnTo>
                <a:lnTo>
                  <a:pt x="1134706" y="44450"/>
                </a:lnTo>
                <a:lnTo>
                  <a:pt x="1132459" y="43180"/>
                </a:lnTo>
                <a:lnTo>
                  <a:pt x="1125905" y="39370"/>
                </a:lnTo>
                <a:lnTo>
                  <a:pt x="1108443" y="29210"/>
                </a:lnTo>
                <a:lnTo>
                  <a:pt x="1107986" y="27940"/>
                </a:lnTo>
                <a:lnTo>
                  <a:pt x="1107528" y="26670"/>
                </a:lnTo>
                <a:lnTo>
                  <a:pt x="1107071" y="25400"/>
                </a:lnTo>
                <a:lnTo>
                  <a:pt x="1108583" y="24130"/>
                </a:lnTo>
                <a:lnTo>
                  <a:pt x="1110094" y="22860"/>
                </a:lnTo>
                <a:lnTo>
                  <a:pt x="1114145" y="20320"/>
                </a:lnTo>
                <a:lnTo>
                  <a:pt x="1115822" y="17780"/>
                </a:lnTo>
                <a:lnTo>
                  <a:pt x="1106398" y="15240"/>
                </a:lnTo>
                <a:lnTo>
                  <a:pt x="1103172" y="10160"/>
                </a:lnTo>
                <a:lnTo>
                  <a:pt x="1101140" y="5080"/>
                </a:lnTo>
                <a:lnTo>
                  <a:pt x="1095298" y="0"/>
                </a:lnTo>
                <a:lnTo>
                  <a:pt x="1095209" y="5080"/>
                </a:lnTo>
                <a:lnTo>
                  <a:pt x="1091666" y="8890"/>
                </a:lnTo>
                <a:lnTo>
                  <a:pt x="1085596" y="10160"/>
                </a:lnTo>
                <a:lnTo>
                  <a:pt x="1077963" y="8890"/>
                </a:lnTo>
                <a:lnTo>
                  <a:pt x="1093203" y="21590"/>
                </a:lnTo>
                <a:lnTo>
                  <a:pt x="1078064" y="24130"/>
                </a:lnTo>
                <a:lnTo>
                  <a:pt x="1064133" y="13970"/>
                </a:lnTo>
                <a:lnTo>
                  <a:pt x="1058913" y="10160"/>
                </a:lnTo>
                <a:lnTo>
                  <a:pt x="1043660" y="13970"/>
                </a:lnTo>
                <a:lnTo>
                  <a:pt x="1052042" y="5080"/>
                </a:lnTo>
                <a:lnTo>
                  <a:pt x="1038186" y="7620"/>
                </a:lnTo>
                <a:lnTo>
                  <a:pt x="1020038" y="10160"/>
                </a:lnTo>
                <a:lnTo>
                  <a:pt x="1001941" y="15240"/>
                </a:lnTo>
                <a:lnTo>
                  <a:pt x="988263" y="26670"/>
                </a:lnTo>
                <a:lnTo>
                  <a:pt x="985824" y="22860"/>
                </a:lnTo>
                <a:lnTo>
                  <a:pt x="982599" y="16510"/>
                </a:lnTo>
                <a:lnTo>
                  <a:pt x="988606" y="13970"/>
                </a:lnTo>
                <a:lnTo>
                  <a:pt x="963066" y="16510"/>
                </a:lnTo>
                <a:lnTo>
                  <a:pt x="936828" y="22860"/>
                </a:lnTo>
                <a:lnTo>
                  <a:pt x="911961" y="27940"/>
                </a:lnTo>
                <a:lnTo>
                  <a:pt x="897648" y="25400"/>
                </a:lnTo>
                <a:lnTo>
                  <a:pt x="890485" y="24130"/>
                </a:lnTo>
                <a:lnTo>
                  <a:pt x="892924" y="17780"/>
                </a:lnTo>
                <a:lnTo>
                  <a:pt x="888593" y="20320"/>
                </a:lnTo>
                <a:lnTo>
                  <a:pt x="884402" y="22860"/>
                </a:lnTo>
                <a:lnTo>
                  <a:pt x="879919" y="25400"/>
                </a:lnTo>
                <a:lnTo>
                  <a:pt x="877316" y="24130"/>
                </a:lnTo>
                <a:lnTo>
                  <a:pt x="874699" y="22860"/>
                </a:lnTo>
                <a:lnTo>
                  <a:pt x="875080" y="20320"/>
                </a:lnTo>
                <a:lnTo>
                  <a:pt x="877138" y="16510"/>
                </a:lnTo>
                <a:lnTo>
                  <a:pt x="874318" y="16510"/>
                </a:lnTo>
                <a:lnTo>
                  <a:pt x="870305" y="19050"/>
                </a:lnTo>
                <a:lnTo>
                  <a:pt x="864019" y="22860"/>
                </a:lnTo>
                <a:lnTo>
                  <a:pt x="856805" y="24130"/>
                </a:lnTo>
                <a:lnTo>
                  <a:pt x="850049" y="24130"/>
                </a:lnTo>
                <a:lnTo>
                  <a:pt x="856957" y="16510"/>
                </a:lnTo>
                <a:lnTo>
                  <a:pt x="835431" y="16510"/>
                </a:lnTo>
                <a:lnTo>
                  <a:pt x="817194" y="22860"/>
                </a:lnTo>
                <a:lnTo>
                  <a:pt x="799934" y="33020"/>
                </a:lnTo>
                <a:lnTo>
                  <a:pt x="781329" y="39370"/>
                </a:lnTo>
                <a:lnTo>
                  <a:pt x="779678" y="34290"/>
                </a:lnTo>
                <a:lnTo>
                  <a:pt x="778852" y="31750"/>
                </a:lnTo>
                <a:lnTo>
                  <a:pt x="777214" y="26670"/>
                </a:lnTo>
                <a:lnTo>
                  <a:pt x="767207" y="19050"/>
                </a:lnTo>
                <a:lnTo>
                  <a:pt x="754862" y="13970"/>
                </a:lnTo>
                <a:lnTo>
                  <a:pt x="743699" y="11430"/>
                </a:lnTo>
                <a:lnTo>
                  <a:pt x="744118" y="8890"/>
                </a:lnTo>
                <a:lnTo>
                  <a:pt x="718058" y="10160"/>
                </a:lnTo>
                <a:lnTo>
                  <a:pt x="694385" y="16510"/>
                </a:lnTo>
                <a:lnTo>
                  <a:pt x="671233" y="24130"/>
                </a:lnTo>
                <a:lnTo>
                  <a:pt x="646760" y="31750"/>
                </a:lnTo>
                <a:lnTo>
                  <a:pt x="625881" y="21590"/>
                </a:lnTo>
                <a:lnTo>
                  <a:pt x="568210" y="16510"/>
                </a:lnTo>
                <a:lnTo>
                  <a:pt x="540067" y="11430"/>
                </a:lnTo>
                <a:lnTo>
                  <a:pt x="545312" y="15240"/>
                </a:lnTo>
                <a:lnTo>
                  <a:pt x="539280" y="26670"/>
                </a:lnTo>
                <a:lnTo>
                  <a:pt x="533158" y="29210"/>
                </a:lnTo>
                <a:lnTo>
                  <a:pt x="526313" y="29210"/>
                </a:lnTo>
                <a:lnTo>
                  <a:pt x="519188" y="31750"/>
                </a:lnTo>
                <a:lnTo>
                  <a:pt x="513816" y="31750"/>
                </a:lnTo>
                <a:lnTo>
                  <a:pt x="512191" y="24130"/>
                </a:lnTo>
                <a:lnTo>
                  <a:pt x="515035" y="25400"/>
                </a:lnTo>
                <a:lnTo>
                  <a:pt x="514248" y="24130"/>
                </a:lnTo>
                <a:lnTo>
                  <a:pt x="508723" y="15240"/>
                </a:lnTo>
                <a:lnTo>
                  <a:pt x="499808" y="12700"/>
                </a:lnTo>
                <a:lnTo>
                  <a:pt x="489623" y="11430"/>
                </a:lnTo>
                <a:lnTo>
                  <a:pt x="479475" y="12700"/>
                </a:lnTo>
                <a:lnTo>
                  <a:pt x="477418" y="34290"/>
                </a:lnTo>
                <a:lnTo>
                  <a:pt x="464794" y="29210"/>
                </a:lnTo>
                <a:lnTo>
                  <a:pt x="461632" y="27940"/>
                </a:lnTo>
                <a:lnTo>
                  <a:pt x="449008" y="22860"/>
                </a:lnTo>
                <a:lnTo>
                  <a:pt x="390182" y="27940"/>
                </a:lnTo>
                <a:lnTo>
                  <a:pt x="370408" y="17780"/>
                </a:lnTo>
                <a:lnTo>
                  <a:pt x="363994" y="21590"/>
                </a:lnTo>
                <a:lnTo>
                  <a:pt x="350456" y="25400"/>
                </a:lnTo>
                <a:lnTo>
                  <a:pt x="344081" y="29210"/>
                </a:lnTo>
                <a:lnTo>
                  <a:pt x="344500" y="16510"/>
                </a:lnTo>
                <a:lnTo>
                  <a:pt x="329222" y="15240"/>
                </a:lnTo>
                <a:lnTo>
                  <a:pt x="315582" y="13970"/>
                </a:lnTo>
                <a:lnTo>
                  <a:pt x="300951" y="13970"/>
                </a:lnTo>
                <a:lnTo>
                  <a:pt x="282702" y="15240"/>
                </a:lnTo>
                <a:lnTo>
                  <a:pt x="288366" y="6350"/>
                </a:lnTo>
                <a:lnTo>
                  <a:pt x="278396" y="11430"/>
                </a:lnTo>
                <a:lnTo>
                  <a:pt x="270751" y="24130"/>
                </a:lnTo>
                <a:lnTo>
                  <a:pt x="263347" y="36830"/>
                </a:lnTo>
                <a:lnTo>
                  <a:pt x="254076" y="43180"/>
                </a:lnTo>
                <a:lnTo>
                  <a:pt x="252285" y="35560"/>
                </a:lnTo>
                <a:lnTo>
                  <a:pt x="250507" y="27940"/>
                </a:lnTo>
                <a:lnTo>
                  <a:pt x="249910" y="25400"/>
                </a:lnTo>
                <a:lnTo>
                  <a:pt x="249605" y="24130"/>
                </a:lnTo>
                <a:lnTo>
                  <a:pt x="228955" y="22860"/>
                </a:lnTo>
                <a:lnTo>
                  <a:pt x="208254" y="19050"/>
                </a:lnTo>
                <a:lnTo>
                  <a:pt x="187629" y="19050"/>
                </a:lnTo>
                <a:lnTo>
                  <a:pt x="167182" y="25400"/>
                </a:lnTo>
                <a:lnTo>
                  <a:pt x="167627" y="22860"/>
                </a:lnTo>
                <a:lnTo>
                  <a:pt x="168427" y="17780"/>
                </a:lnTo>
                <a:lnTo>
                  <a:pt x="172847" y="16510"/>
                </a:lnTo>
                <a:lnTo>
                  <a:pt x="160172" y="15240"/>
                </a:lnTo>
                <a:lnTo>
                  <a:pt x="144589" y="13970"/>
                </a:lnTo>
                <a:lnTo>
                  <a:pt x="131749" y="16510"/>
                </a:lnTo>
                <a:lnTo>
                  <a:pt x="127228" y="27940"/>
                </a:lnTo>
                <a:lnTo>
                  <a:pt x="121208" y="22860"/>
                </a:lnTo>
                <a:lnTo>
                  <a:pt x="109918" y="24130"/>
                </a:lnTo>
                <a:lnTo>
                  <a:pt x="96558" y="29210"/>
                </a:lnTo>
                <a:lnTo>
                  <a:pt x="84391" y="35560"/>
                </a:lnTo>
                <a:lnTo>
                  <a:pt x="86652" y="22860"/>
                </a:lnTo>
                <a:lnTo>
                  <a:pt x="79121" y="33020"/>
                </a:lnTo>
                <a:lnTo>
                  <a:pt x="73380" y="39370"/>
                </a:lnTo>
                <a:lnTo>
                  <a:pt x="66700" y="44450"/>
                </a:lnTo>
                <a:lnTo>
                  <a:pt x="56337" y="46990"/>
                </a:lnTo>
                <a:lnTo>
                  <a:pt x="52628" y="45720"/>
                </a:lnTo>
                <a:lnTo>
                  <a:pt x="52628" y="40640"/>
                </a:lnTo>
                <a:lnTo>
                  <a:pt x="49745" y="40640"/>
                </a:lnTo>
                <a:lnTo>
                  <a:pt x="45173" y="43180"/>
                </a:lnTo>
                <a:lnTo>
                  <a:pt x="39839" y="46990"/>
                </a:lnTo>
                <a:lnTo>
                  <a:pt x="30695" y="45720"/>
                </a:lnTo>
                <a:lnTo>
                  <a:pt x="36906" y="38100"/>
                </a:lnTo>
                <a:lnTo>
                  <a:pt x="28740" y="38100"/>
                </a:lnTo>
                <a:lnTo>
                  <a:pt x="24053" y="40640"/>
                </a:lnTo>
                <a:lnTo>
                  <a:pt x="20586" y="44450"/>
                </a:lnTo>
                <a:lnTo>
                  <a:pt x="16040" y="50800"/>
                </a:lnTo>
                <a:lnTo>
                  <a:pt x="8026" y="52070"/>
                </a:lnTo>
                <a:lnTo>
                  <a:pt x="0" y="49530"/>
                </a:lnTo>
                <a:lnTo>
                  <a:pt x="0" y="130810"/>
                </a:lnTo>
                <a:lnTo>
                  <a:pt x="7658" y="133350"/>
                </a:lnTo>
                <a:lnTo>
                  <a:pt x="19951" y="120650"/>
                </a:lnTo>
                <a:lnTo>
                  <a:pt x="22834" y="120650"/>
                </a:lnTo>
                <a:lnTo>
                  <a:pt x="25311" y="125730"/>
                </a:lnTo>
                <a:lnTo>
                  <a:pt x="22212" y="128270"/>
                </a:lnTo>
                <a:lnTo>
                  <a:pt x="27724" y="129540"/>
                </a:lnTo>
                <a:lnTo>
                  <a:pt x="28003" y="125730"/>
                </a:lnTo>
                <a:lnTo>
                  <a:pt x="27038" y="120650"/>
                </a:lnTo>
                <a:lnTo>
                  <a:pt x="28841" y="115570"/>
                </a:lnTo>
                <a:lnTo>
                  <a:pt x="36017" y="114300"/>
                </a:lnTo>
                <a:lnTo>
                  <a:pt x="38354" y="121920"/>
                </a:lnTo>
                <a:lnTo>
                  <a:pt x="33820" y="125730"/>
                </a:lnTo>
                <a:lnTo>
                  <a:pt x="53416" y="118110"/>
                </a:lnTo>
                <a:lnTo>
                  <a:pt x="67373" y="114300"/>
                </a:lnTo>
                <a:lnTo>
                  <a:pt x="76669" y="111760"/>
                </a:lnTo>
                <a:lnTo>
                  <a:pt x="100164" y="110490"/>
                </a:lnTo>
                <a:lnTo>
                  <a:pt x="120497" y="116840"/>
                </a:lnTo>
                <a:lnTo>
                  <a:pt x="115938" y="120650"/>
                </a:lnTo>
                <a:lnTo>
                  <a:pt x="127101" y="118110"/>
                </a:lnTo>
                <a:lnTo>
                  <a:pt x="135153" y="110490"/>
                </a:lnTo>
                <a:lnTo>
                  <a:pt x="142951" y="104140"/>
                </a:lnTo>
                <a:lnTo>
                  <a:pt x="153390" y="105410"/>
                </a:lnTo>
                <a:lnTo>
                  <a:pt x="150126" y="107950"/>
                </a:lnTo>
                <a:lnTo>
                  <a:pt x="180314" y="109220"/>
                </a:lnTo>
                <a:lnTo>
                  <a:pt x="210388" y="109220"/>
                </a:lnTo>
                <a:lnTo>
                  <a:pt x="238721" y="111760"/>
                </a:lnTo>
                <a:lnTo>
                  <a:pt x="263652" y="120650"/>
                </a:lnTo>
                <a:lnTo>
                  <a:pt x="272211" y="114300"/>
                </a:lnTo>
                <a:lnTo>
                  <a:pt x="298551" y="114300"/>
                </a:lnTo>
                <a:lnTo>
                  <a:pt x="304546" y="104140"/>
                </a:lnTo>
                <a:lnTo>
                  <a:pt x="305295" y="102870"/>
                </a:lnTo>
                <a:lnTo>
                  <a:pt x="317881" y="111760"/>
                </a:lnTo>
                <a:lnTo>
                  <a:pt x="325869" y="118110"/>
                </a:lnTo>
                <a:lnTo>
                  <a:pt x="335584" y="123190"/>
                </a:lnTo>
                <a:lnTo>
                  <a:pt x="353352" y="128270"/>
                </a:lnTo>
                <a:lnTo>
                  <a:pt x="359054" y="127000"/>
                </a:lnTo>
                <a:lnTo>
                  <a:pt x="364147" y="120650"/>
                </a:lnTo>
                <a:lnTo>
                  <a:pt x="369608" y="114300"/>
                </a:lnTo>
                <a:lnTo>
                  <a:pt x="376453" y="110490"/>
                </a:lnTo>
                <a:lnTo>
                  <a:pt x="376758" y="123190"/>
                </a:lnTo>
                <a:lnTo>
                  <a:pt x="389686" y="110490"/>
                </a:lnTo>
                <a:lnTo>
                  <a:pt x="390969" y="109220"/>
                </a:lnTo>
                <a:lnTo>
                  <a:pt x="398602" y="125730"/>
                </a:lnTo>
                <a:lnTo>
                  <a:pt x="408444" y="121920"/>
                </a:lnTo>
                <a:lnTo>
                  <a:pt x="404533" y="120650"/>
                </a:lnTo>
                <a:lnTo>
                  <a:pt x="400100" y="115570"/>
                </a:lnTo>
                <a:lnTo>
                  <a:pt x="400685" y="111760"/>
                </a:lnTo>
                <a:lnTo>
                  <a:pt x="413029" y="111760"/>
                </a:lnTo>
                <a:lnTo>
                  <a:pt x="425259" y="115570"/>
                </a:lnTo>
                <a:lnTo>
                  <a:pt x="434682" y="121920"/>
                </a:lnTo>
                <a:lnTo>
                  <a:pt x="438619" y="128270"/>
                </a:lnTo>
                <a:lnTo>
                  <a:pt x="475005" y="116840"/>
                </a:lnTo>
                <a:lnTo>
                  <a:pt x="474395" y="120650"/>
                </a:lnTo>
                <a:lnTo>
                  <a:pt x="470750" y="123190"/>
                </a:lnTo>
                <a:lnTo>
                  <a:pt x="466915" y="124460"/>
                </a:lnTo>
                <a:lnTo>
                  <a:pt x="473125" y="124460"/>
                </a:lnTo>
                <a:lnTo>
                  <a:pt x="474726" y="128270"/>
                </a:lnTo>
                <a:lnTo>
                  <a:pt x="476859" y="132080"/>
                </a:lnTo>
                <a:lnTo>
                  <a:pt x="484657" y="128270"/>
                </a:lnTo>
                <a:lnTo>
                  <a:pt x="482257" y="125730"/>
                </a:lnTo>
                <a:lnTo>
                  <a:pt x="485927" y="120650"/>
                </a:lnTo>
                <a:lnTo>
                  <a:pt x="486308" y="118110"/>
                </a:lnTo>
                <a:lnTo>
                  <a:pt x="494855" y="123190"/>
                </a:lnTo>
                <a:lnTo>
                  <a:pt x="506095" y="124460"/>
                </a:lnTo>
                <a:lnTo>
                  <a:pt x="518452" y="124460"/>
                </a:lnTo>
                <a:lnTo>
                  <a:pt x="530377" y="123190"/>
                </a:lnTo>
                <a:lnTo>
                  <a:pt x="527532" y="132080"/>
                </a:lnTo>
                <a:lnTo>
                  <a:pt x="548297" y="132080"/>
                </a:lnTo>
                <a:lnTo>
                  <a:pt x="569912" y="130810"/>
                </a:lnTo>
                <a:lnTo>
                  <a:pt x="592162" y="128270"/>
                </a:lnTo>
                <a:lnTo>
                  <a:pt x="614794" y="127000"/>
                </a:lnTo>
                <a:lnTo>
                  <a:pt x="610463" y="123190"/>
                </a:lnTo>
                <a:lnTo>
                  <a:pt x="609028" y="121920"/>
                </a:lnTo>
                <a:lnTo>
                  <a:pt x="608164" y="118110"/>
                </a:lnTo>
                <a:lnTo>
                  <a:pt x="607885" y="116840"/>
                </a:lnTo>
                <a:lnTo>
                  <a:pt x="607606" y="115570"/>
                </a:lnTo>
                <a:lnTo>
                  <a:pt x="608965" y="111760"/>
                </a:lnTo>
                <a:lnTo>
                  <a:pt x="609879" y="109220"/>
                </a:lnTo>
                <a:lnTo>
                  <a:pt x="615213" y="105410"/>
                </a:lnTo>
                <a:lnTo>
                  <a:pt x="618820" y="119380"/>
                </a:lnTo>
                <a:lnTo>
                  <a:pt x="619963" y="115570"/>
                </a:lnTo>
                <a:lnTo>
                  <a:pt x="617791" y="113030"/>
                </a:lnTo>
                <a:lnTo>
                  <a:pt x="616750" y="109220"/>
                </a:lnTo>
                <a:lnTo>
                  <a:pt x="620153" y="105410"/>
                </a:lnTo>
                <a:lnTo>
                  <a:pt x="621284" y="104140"/>
                </a:lnTo>
                <a:lnTo>
                  <a:pt x="627164" y="106680"/>
                </a:lnTo>
                <a:lnTo>
                  <a:pt x="628548" y="113030"/>
                </a:lnTo>
                <a:lnTo>
                  <a:pt x="626605" y="119380"/>
                </a:lnTo>
                <a:lnTo>
                  <a:pt x="622452" y="124460"/>
                </a:lnTo>
                <a:lnTo>
                  <a:pt x="636219" y="119380"/>
                </a:lnTo>
                <a:lnTo>
                  <a:pt x="637044" y="123190"/>
                </a:lnTo>
                <a:lnTo>
                  <a:pt x="633818" y="125730"/>
                </a:lnTo>
                <a:lnTo>
                  <a:pt x="632993" y="130810"/>
                </a:lnTo>
                <a:lnTo>
                  <a:pt x="639203" y="129540"/>
                </a:lnTo>
                <a:lnTo>
                  <a:pt x="648004" y="133350"/>
                </a:lnTo>
                <a:lnTo>
                  <a:pt x="657288" y="135890"/>
                </a:lnTo>
                <a:lnTo>
                  <a:pt x="664883" y="129540"/>
                </a:lnTo>
                <a:lnTo>
                  <a:pt x="665670" y="134620"/>
                </a:lnTo>
                <a:lnTo>
                  <a:pt x="685723" y="133350"/>
                </a:lnTo>
                <a:lnTo>
                  <a:pt x="702144" y="132080"/>
                </a:lnTo>
                <a:lnTo>
                  <a:pt x="717511" y="129540"/>
                </a:lnTo>
                <a:lnTo>
                  <a:pt x="734402" y="128270"/>
                </a:lnTo>
                <a:lnTo>
                  <a:pt x="736282" y="121920"/>
                </a:lnTo>
                <a:lnTo>
                  <a:pt x="739127" y="119380"/>
                </a:lnTo>
                <a:lnTo>
                  <a:pt x="740537" y="118110"/>
                </a:lnTo>
                <a:lnTo>
                  <a:pt x="746086" y="114300"/>
                </a:lnTo>
                <a:lnTo>
                  <a:pt x="751840" y="109220"/>
                </a:lnTo>
                <a:lnTo>
                  <a:pt x="765810" y="113030"/>
                </a:lnTo>
                <a:lnTo>
                  <a:pt x="780529" y="116840"/>
                </a:lnTo>
                <a:lnTo>
                  <a:pt x="795934" y="120650"/>
                </a:lnTo>
                <a:lnTo>
                  <a:pt x="812012" y="121920"/>
                </a:lnTo>
                <a:lnTo>
                  <a:pt x="819289" y="116840"/>
                </a:lnTo>
                <a:lnTo>
                  <a:pt x="820851" y="113030"/>
                </a:lnTo>
                <a:lnTo>
                  <a:pt x="820826" y="109220"/>
                </a:lnTo>
                <a:lnTo>
                  <a:pt x="823341" y="104140"/>
                </a:lnTo>
                <a:lnTo>
                  <a:pt x="827252" y="110490"/>
                </a:lnTo>
                <a:lnTo>
                  <a:pt x="833869" y="114300"/>
                </a:lnTo>
                <a:lnTo>
                  <a:pt x="838149" y="116840"/>
                </a:lnTo>
                <a:lnTo>
                  <a:pt x="835050" y="121920"/>
                </a:lnTo>
                <a:lnTo>
                  <a:pt x="851865" y="120650"/>
                </a:lnTo>
                <a:lnTo>
                  <a:pt x="865771" y="119380"/>
                </a:lnTo>
                <a:lnTo>
                  <a:pt x="901687" y="110490"/>
                </a:lnTo>
                <a:lnTo>
                  <a:pt x="898080" y="105410"/>
                </a:lnTo>
                <a:lnTo>
                  <a:pt x="894029" y="104140"/>
                </a:lnTo>
                <a:lnTo>
                  <a:pt x="894715" y="102870"/>
                </a:lnTo>
                <a:lnTo>
                  <a:pt x="896086" y="100330"/>
                </a:lnTo>
                <a:lnTo>
                  <a:pt x="902093" y="97790"/>
                </a:lnTo>
                <a:lnTo>
                  <a:pt x="909815" y="104140"/>
                </a:lnTo>
                <a:lnTo>
                  <a:pt x="908964" y="110490"/>
                </a:lnTo>
                <a:lnTo>
                  <a:pt x="907376" y="111760"/>
                </a:lnTo>
                <a:lnTo>
                  <a:pt x="936409" y="109220"/>
                </a:lnTo>
                <a:lnTo>
                  <a:pt x="966914" y="118110"/>
                </a:lnTo>
                <a:lnTo>
                  <a:pt x="996162" y="125730"/>
                </a:lnTo>
                <a:lnTo>
                  <a:pt x="1021384" y="120650"/>
                </a:lnTo>
                <a:lnTo>
                  <a:pt x="1052080" y="109220"/>
                </a:lnTo>
                <a:lnTo>
                  <a:pt x="1056881" y="111760"/>
                </a:lnTo>
                <a:lnTo>
                  <a:pt x="1054468" y="114300"/>
                </a:lnTo>
                <a:lnTo>
                  <a:pt x="1051356" y="119380"/>
                </a:lnTo>
                <a:lnTo>
                  <a:pt x="1054100" y="124460"/>
                </a:lnTo>
                <a:lnTo>
                  <a:pt x="1076693" y="116840"/>
                </a:lnTo>
                <a:lnTo>
                  <a:pt x="1096149" y="116840"/>
                </a:lnTo>
                <a:lnTo>
                  <a:pt x="1114501" y="118110"/>
                </a:lnTo>
                <a:lnTo>
                  <a:pt x="1120940" y="116840"/>
                </a:lnTo>
                <a:lnTo>
                  <a:pt x="1133817" y="114300"/>
                </a:lnTo>
                <a:lnTo>
                  <a:pt x="1154950" y="128270"/>
                </a:lnTo>
                <a:lnTo>
                  <a:pt x="1212176" y="125730"/>
                </a:lnTo>
                <a:lnTo>
                  <a:pt x="1237449" y="132080"/>
                </a:lnTo>
                <a:lnTo>
                  <a:pt x="1236052" y="125730"/>
                </a:lnTo>
                <a:lnTo>
                  <a:pt x="1235773" y="124460"/>
                </a:lnTo>
                <a:lnTo>
                  <a:pt x="1240345" y="121920"/>
                </a:lnTo>
                <a:lnTo>
                  <a:pt x="1243685" y="124460"/>
                </a:lnTo>
                <a:lnTo>
                  <a:pt x="1246644" y="128270"/>
                </a:lnTo>
                <a:lnTo>
                  <a:pt x="1250149" y="130810"/>
                </a:lnTo>
                <a:lnTo>
                  <a:pt x="1249362" y="124460"/>
                </a:lnTo>
                <a:lnTo>
                  <a:pt x="1242123" y="123190"/>
                </a:lnTo>
                <a:lnTo>
                  <a:pt x="1243634" y="121920"/>
                </a:lnTo>
                <a:lnTo>
                  <a:pt x="1246682" y="119380"/>
                </a:lnTo>
                <a:lnTo>
                  <a:pt x="1294206" y="116840"/>
                </a:lnTo>
                <a:lnTo>
                  <a:pt x="1342644" y="121920"/>
                </a:lnTo>
                <a:lnTo>
                  <a:pt x="1391386" y="130810"/>
                </a:lnTo>
                <a:lnTo>
                  <a:pt x="1439811" y="137160"/>
                </a:lnTo>
                <a:lnTo>
                  <a:pt x="1452219" y="132080"/>
                </a:lnTo>
                <a:lnTo>
                  <a:pt x="1458887" y="120650"/>
                </a:lnTo>
                <a:lnTo>
                  <a:pt x="1462239" y="116840"/>
                </a:lnTo>
                <a:lnTo>
                  <a:pt x="1464475" y="114300"/>
                </a:lnTo>
                <a:lnTo>
                  <a:pt x="1466710" y="111760"/>
                </a:lnTo>
                <a:lnTo>
                  <a:pt x="1482585" y="115570"/>
                </a:lnTo>
                <a:lnTo>
                  <a:pt x="1474254" y="129540"/>
                </a:lnTo>
                <a:lnTo>
                  <a:pt x="1510004" y="121920"/>
                </a:lnTo>
                <a:lnTo>
                  <a:pt x="1581988" y="121920"/>
                </a:lnTo>
                <a:lnTo>
                  <a:pt x="1617192" y="115570"/>
                </a:lnTo>
                <a:lnTo>
                  <a:pt x="1614449" y="118110"/>
                </a:lnTo>
                <a:lnTo>
                  <a:pt x="1614373" y="123190"/>
                </a:lnTo>
                <a:lnTo>
                  <a:pt x="1609852" y="123190"/>
                </a:lnTo>
                <a:lnTo>
                  <a:pt x="1619643" y="127000"/>
                </a:lnTo>
                <a:lnTo>
                  <a:pt x="1631632" y="125730"/>
                </a:lnTo>
                <a:lnTo>
                  <a:pt x="1641817" y="120650"/>
                </a:lnTo>
                <a:lnTo>
                  <a:pt x="1645297" y="115570"/>
                </a:lnTo>
                <a:lnTo>
                  <a:pt x="1646161" y="114300"/>
                </a:lnTo>
                <a:lnTo>
                  <a:pt x="1653374" y="115570"/>
                </a:lnTo>
                <a:lnTo>
                  <a:pt x="1647850" y="121920"/>
                </a:lnTo>
                <a:lnTo>
                  <a:pt x="1652308" y="127000"/>
                </a:lnTo>
                <a:lnTo>
                  <a:pt x="1660372" y="127000"/>
                </a:lnTo>
                <a:lnTo>
                  <a:pt x="1668932" y="123190"/>
                </a:lnTo>
                <a:lnTo>
                  <a:pt x="1676628" y="120650"/>
                </a:lnTo>
                <a:lnTo>
                  <a:pt x="1682102" y="123190"/>
                </a:lnTo>
                <a:lnTo>
                  <a:pt x="1682724" y="124460"/>
                </a:lnTo>
                <a:lnTo>
                  <a:pt x="1681353" y="125730"/>
                </a:lnTo>
                <a:lnTo>
                  <a:pt x="1679841" y="127000"/>
                </a:lnTo>
                <a:lnTo>
                  <a:pt x="1687487" y="125730"/>
                </a:lnTo>
                <a:lnTo>
                  <a:pt x="1695742" y="124460"/>
                </a:lnTo>
                <a:lnTo>
                  <a:pt x="1701393" y="123190"/>
                </a:lnTo>
                <a:lnTo>
                  <a:pt x="1701317" y="120650"/>
                </a:lnTo>
                <a:lnTo>
                  <a:pt x="1701190" y="116840"/>
                </a:lnTo>
                <a:lnTo>
                  <a:pt x="1713941" y="119380"/>
                </a:lnTo>
                <a:lnTo>
                  <a:pt x="1726069" y="116840"/>
                </a:lnTo>
                <a:lnTo>
                  <a:pt x="1737550" y="116840"/>
                </a:lnTo>
                <a:lnTo>
                  <a:pt x="1748332" y="119380"/>
                </a:lnTo>
                <a:lnTo>
                  <a:pt x="1752561" y="116840"/>
                </a:lnTo>
                <a:lnTo>
                  <a:pt x="1756791" y="114300"/>
                </a:lnTo>
                <a:lnTo>
                  <a:pt x="1775853" y="114300"/>
                </a:lnTo>
                <a:lnTo>
                  <a:pt x="1777530" y="111760"/>
                </a:lnTo>
                <a:lnTo>
                  <a:pt x="1779206" y="109220"/>
                </a:lnTo>
                <a:lnTo>
                  <a:pt x="1780870" y="106680"/>
                </a:lnTo>
                <a:lnTo>
                  <a:pt x="1785315" y="116840"/>
                </a:lnTo>
                <a:lnTo>
                  <a:pt x="1797062" y="120650"/>
                </a:lnTo>
                <a:lnTo>
                  <a:pt x="1811083" y="118110"/>
                </a:lnTo>
                <a:lnTo>
                  <a:pt x="1822335" y="113030"/>
                </a:lnTo>
                <a:lnTo>
                  <a:pt x="1822234" y="115570"/>
                </a:lnTo>
                <a:lnTo>
                  <a:pt x="1825231" y="119380"/>
                </a:lnTo>
                <a:lnTo>
                  <a:pt x="1828114" y="121920"/>
                </a:lnTo>
                <a:lnTo>
                  <a:pt x="1827657" y="127000"/>
                </a:lnTo>
                <a:lnTo>
                  <a:pt x="1836661" y="125730"/>
                </a:lnTo>
                <a:lnTo>
                  <a:pt x="1844078" y="123190"/>
                </a:lnTo>
                <a:lnTo>
                  <a:pt x="1848726" y="119380"/>
                </a:lnTo>
                <a:lnTo>
                  <a:pt x="1849424" y="113030"/>
                </a:lnTo>
                <a:lnTo>
                  <a:pt x="1866658" y="120650"/>
                </a:lnTo>
                <a:lnTo>
                  <a:pt x="1882940" y="115570"/>
                </a:lnTo>
                <a:lnTo>
                  <a:pt x="1897341" y="113030"/>
                </a:lnTo>
                <a:lnTo>
                  <a:pt x="1908911" y="123190"/>
                </a:lnTo>
                <a:lnTo>
                  <a:pt x="1952244" y="113030"/>
                </a:lnTo>
                <a:lnTo>
                  <a:pt x="1962861" y="110490"/>
                </a:lnTo>
                <a:lnTo>
                  <a:pt x="1982254" y="106680"/>
                </a:lnTo>
                <a:lnTo>
                  <a:pt x="1988718" y="105410"/>
                </a:lnTo>
                <a:lnTo>
                  <a:pt x="2014029" y="101600"/>
                </a:lnTo>
                <a:lnTo>
                  <a:pt x="2007793" y="110490"/>
                </a:lnTo>
                <a:lnTo>
                  <a:pt x="1995284" y="111760"/>
                </a:lnTo>
                <a:lnTo>
                  <a:pt x="1983270" y="114300"/>
                </a:lnTo>
                <a:lnTo>
                  <a:pt x="1978533" y="123190"/>
                </a:lnTo>
                <a:lnTo>
                  <a:pt x="2000224" y="116840"/>
                </a:lnTo>
                <a:lnTo>
                  <a:pt x="2019376" y="109220"/>
                </a:lnTo>
                <a:lnTo>
                  <a:pt x="2038489" y="104140"/>
                </a:lnTo>
                <a:lnTo>
                  <a:pt x="2060067" y="102870"/>
                </a:lnTo>
                <a:lnTo>
                  <a:pt x="2062746" y="105410"/>
                </a:lnTo>
                <a:lnTo>
                  <a:pt x="2060486" y="109220"/>
                </a:lnTo>
                <a:lnTo>
                  <a:pt x="2056180" y="111760"/>
                </a:lnTo>
                <a:lnTo>
                  <a:pt x="2052713" y="115570"/>
                </a:lnTo>
                <a:lnTo>
                  <a:pt x="2076132" y="111760"/>
                </a:lnTo>
                <a:lnTo>
                  <a:pt x="2098852" y="111760"/>
                </a:lnTo>
                <a:lnTo>
                  <a:pt x="2120900" y="110490"/>
                </a:lnTo>
                <a:lnTo>
                  <a:pt x="2142350" y="106680"/>
                </a:lnTo>
                <a:lnTo>
                  <a:pt x="2142286" y="107950"/>
                </a:lnTo>
                <a:lnTo>
                  <a:pt x="2139226" y="110490"/>
                </a:lnTo>
                <a:lnTo>
                  <a:pt x="2141905" y="110490"/>
                </a:lnTo>
                <a:lnTo>
                  <a:pt x="2149030" y="110490"/>
                </a:lnTo>
                <a:lnTo>
                  <a:pt x="2148827" y="107950"/>
                </a:lnTo>
                <a:lnTo>
                  <a:pt x="2148636" y="105410"/>
                </a:lnTo>
                <a:lnTo>
                  <a:pt x="2143214" y="107950"/>
                </a:lnTo>
                <a:lnTo>
                  <a:pt x="2143175" y="106680"/>
                </a:lnTo>
                <a:lnTo>
                  <a:pt x="2143061" y="102870"/>
                </a:lnTo>
                <a:lnTo>
                  <a:pt x="2143023" y="101600"/>
                </a:lnTo>
                <a:lnTo>
                  <a:pt x="2142909" y="97790"/>
                </a:lnTo>
                <a:lnTo>
                  <a:pt x="2150999" y="88900"/>
                </a:lnTo>
                <a:lnTo>
                  <a:pt x="2160955" y="80010"/>
                </a:lnTo>
                <a:lnTo>
                  <a:pt x="2166213" y="73660"/>
                </a:lnTo>
                <a:lnTo>
                  <a:pt x="2166404" y="86360"/>
                </a:lnTo>
                <a:lnTo>
                  <a:pt x="2174824" y="91440"/>
                </a:lnTo>
                <a:lnTo>
                  <a:pt x="2182190" y="96520"/>
                </a:lnTo>
                <a:lnTo>
                  <a:pt x="2179256" y="113030"/>
                </a:lnTo>
                <a:lnTo>
                  <a:pt x="2182926" y="110490"/>
                </a:lnTo>
                <a:lnTo>
                  <a:pt x="2187498" y="106680"/>
                </a:lnTo>
                <a:lnTo>
                  <a:pt x="2186635" y="100330"/>
                </a:lnTo>
                <a:lnTo>
                  <a:pt x="2192058" y="102870"/>
                </a:lnTo>
                <a:lnTo>
                  <a:pt x="2193810" y="105410"/>
                </a:lnTo>
                <a:lnTo>
                  <a:pt x="2188324" y="113030"/>
                </a:lnTo>
                <a:lnTo>
                  <a:pt x="2199017" y="107950"/>
                </a:lnTo>
                <a:lnTo>
                  <a:pt x="2204466" y="104140"/>
                </a:lnTo>
                <a:lnTo>
                  <a:pt x="2209558" y="100330"/>
                </a:lnTo>
                <a:lnTo>
                  <a:pt x="2219210" y="99060"/>
                </a:lnTo>
                <a:lnTo>
                  <a:pt x="2219147" y="102870"/>
                </a:lnTo>
                <a:lnTo>
                  <a:pt x="2215502" y="104140"/>
                </a:lnTo>
                <a:lnTo>
                  <a:pt x="2213648" y="109220"/>
                </a:lnTo>
                <a:lnTo>
                  <a:pt x="2220607" y="102870"/>
                </a:lnTo>
                <a:lnTo>
                  <a:pt x="2226246" y="99060"/>
                </a:lnTo>
                <a:lnTo>
                  <a:pt x="2228138" y="97790"/>
                </a:lnTo>
                <a:lnTo>
                  <a:pt x="2236825" y="95250"/>
                </a:lnTo>
                <a:lnTo>
                  <a:pt x="2247227" y="96520"/>
                </a:lnTo>
                <a:lnTo>
                  <a:pt x="2246439" y="99060"/>
                </a:lnTo>
                <a:lnTo>
                  <a:pt x="2247417" y="101079"/>
                </a:lnTo>
                <a:lnTo>
                  <a:pt x="2263000" y="97790"/>
                </a:lnTo>
                <a:lnTo>
                  <a:pt x="2269769" y="95250"/>
                </a:lnTo>
                <a:lnTo>
                  <a:pt x="2279916" y="91440"/>
                </a:lnTo>
                <a:lnTo>
                  <a:pt x="2297366" y="86360"/>
                </a:lnTo>
                <a:lnTo>
                  <a:pt x="2316950" y="87630"/>
                </a:lnTo>
                <a:lnTo>
                  <a:pt x="2314956" y="96520"/>
                </a:lnTo>
                <a:lnTo>
                  <a:pt x="2318905" y="100330"/>
                </a:lnTo>
                <a:lnTo>
                  <a:pt x="2324709" y="102870"/>
                </a:lnTo>
                <a:lnTo>
                  <a:pt x="2328341" y="110490"/>
                </a:lnTo>
                <a:lnTo>
                  <a:pt x="2343797" y="105410"/>
                </a:lnTo>
                <a:lnTo>
                  <a:pt x="2337549" y="97790"/>
                </a:lnTo>
                <a:lnTo>
                  <a:pt x="2347430" y="95250"/>
                </a:lnTo>
                <a:lnTo>
                  <a:pt x="2356840" y="92710"/>
                </a:lnTo>
                <a:lnTo>
                  <a:pt x="2365895" y="90170"/>
                </a:lnTo>
                <a:lnTo>
                  <a:pt x="2374722" y="91440"/>
                </a:lnTo>
                <a:lnTo>
                  <a:pt x="2364663" y="97790"/>
                </a:lnTo>
                <a:lnTo>
                  <a:pt x="2390063" y="93980"/>
                </a:lnTo>
                <a:lnTo>
                  <a:pt x="2379256" y="90170"/>
                </a:lnTo>
                <a:lnTo>
                  <a:pt x="2375649" y="88900"/>
                </a:lnTo>
                <a:lnTo>
                  <a:pt x="2377592" y="86360"/>
                </a:lnTo>
                <a:lnTo>
                  <a:pt x="2381478" y="81280"/>
                </a:lnTo>
                <a:lnTo>
                  <a:pt x="2382278" y="76200"/>
                </a:lnTo>
                <a:lnTo>
                  <a:pt x="2383358" y="73660"/>
                </a:lnTo>
                <a:lnTo>
                  <a:pt x="2383904" y="72390"/>
                </a:lnTo>
                <a:lnTo>
                  <a:pt x="2392159" y="72390"/>
                </a:lnTo>
                <a:lnTo>
                  <a:pt x="2392857" y="73660"/>
                </a:lnTo>
                <a:lnTo>
                  <a:pt x="2398471" y="74930"/>
                </a:lnTo>
                <a:lnTo>
                  <a:pt x="2406091" y="77470"/>
                </a:lnTo>
                <a:lnTo>
                  <a:pt x="2412809" y="82537"/>
                </a:lnTo>
                <a:lnTo>
                  <a:pt x="2417889" y="78740"/>
                </a:lnTo>
                <a:lnTo>
                  <a:pt x="2423337" y="74930"/>
                </a:lnTo>
                <a:lnTo>
                  <a:pt x="2429408" y="73660"/>
                </a:lnTo>
                <a:lnTo>
                  <a:pt x="2436380" y="76200"/>
                </a:lnTo>
                <a:lnTo>
                  <a:pt x="2438984" y="81280"/>
                </a:lnTo>
                <a:lnTo>
                  <a:pt x="2434348" y="93980"/>
                </a:lnTo>
                <a:lnTo>
                  <a:pt x="2436037" y="96520"/>
                </a:lnTo>
                <a:lnTo>
                  <a:pt x="2443899" y="90170"/>
                </a:lnTo>
                <a:lnTo>
                  <a:pt x="2467254" y="85090"/>
                </a:lnTo>
                <a:lnTo>
                  <a:pt x="2476093" y="78740"/>
                </a:lnTo>
                <a:lnTo>
                  <a:pt x="2473325" y="82537"/>
                </a:lnTo>
                <a:lnTo>
                  <a:pt x="2473210" y="90170"/>
                </a:lnTo>
                <a:lnTo>
                  <a:pt x="2474137" y="92710"/>
                </a:lnTo>
                <a:lnTo>
                  <a:pt x="2479637" y="81280"/>
                </a:lnTo>
                <a:lnTo>
                  <a:pt x="2485910" y="85090"/>
                </a:lnTo>
                <a:lnTo>
                  <a:pt x="2486876" y="86360"/>
                </a:lnTo>
                <a:lnTo>
                  <a:pt x="2485847" y="92710"/>
                </a:lnTo>
                <a:lnTo>
                  <a:pt x="2493226" y="91440"/>
                </a:lnTo>
                <a:lnTo>
                  <a:pt x="2492921" y="87630"/>
                </a:lnTo>
                <a:lnTo>
                  <a:pt x="2492832" y="81280"/>
                </a:lnTo>
                <a:lnTo>
                  <a:pt x="2492857" y="80010"/>
                </a:lnTo>
                <a:lnTo>
                  <a:pt x="2502217" y="81280"/>
                </a:lnTo>
                <a:lnTo>
                  <a:pt x="2500465" y="82550"/>
                </a:lnTo>
                <a:lnTo>
                  <a:pt x="2501328" y="83820"/>
                </a:lnTo>
                <a:lnTo>
                  <a:pt x="2497658" y="85090"/>
                </a:lnTo>
                <a:lnTo>
                  <a:pt x="2514282" y="86360"/>
                </a:lnTo>
                <a:lnTo>
                  <a:pt x="2530437" y="83820"/>
                </a:lnTo>
                <a:lnTo>
                  <a:pt x="2546235" y="82550"/>
                </a:lnTo>
                <a:lnTo>
                  <a:pt x="2561844" y="83820"/>
                </a:lnTo>
                <a:lnTo>
                  <a:pt x="2561717" y="91440"/>
                </a:lnTo>
                <a:lnTo>
                  <a:pt x="2555989" y="93980"/>
                </a:lnTo>
                <a:lnTo>
                  <a:pt x="2550414" y="95250"/>
                </a:lnTo>
                <a:lnTo>
                  <a:pt x="2550795" y="101600"/>
                </a:lnTo>
                <a:lnTo>
                  <a:pt x="2619222" y="86360"/>
                </a:lnTo>
                <a:lnTo>
                  <a:pt x="2641358" y="85090"/>
                </a:lnTo>
                <a:lnTo>
                  <a:pt x="2635961" y="83820"/>
                </a:lnTo>
                <a:lnTo>
                  <a:pt x="2636837" y="82550"/>
                </a:lnTo>
                <a:lnTo>
                  <a:pt x="2638590" y="80010"/>
                </a:lnTo>
                <a:lnTo>
                  <a:pt x="2639466" y="78740"/>
                </a:lnTo>
                <a:lnTo>
                  <a:pt x="2641219" y="76200"/>
                </a:lnTo>
                <a:lnTo>
                  <a:pt x="2650045" y="80010"/>
                </a:lnTo>
                <a:lnTo>
                  <a:pt x="2660853" y="85090"/>
                </a:lnTo>
                <a:lnTo>
                  <a:pt x="2672080" y="83820"/>
                </a:lnTo>
                <a:lnTo>
                  <a:pt x="2668511" y="86360"/>
                </a:lnTo>
                <a:lnTo>
                  <a:pt x="2667406" y="96520"/>
                </a:lnTo>
                <a:lnTo>
                  <a:pt x="2668371" y="93980"/>
                </a:lnTo>
                <a:lnTo>
                  <a:pt x="2683497" y="95250"/>
                </a:lnTo>
                <a:lnTo>
                  <a:pt x="2688907" y="93980"/>
                </a:lnTo>
                <a:lnTo>
                  <a:pt x="2699728" y="91440"/>
                </a:lnTo>
                <a:lnTo>
                  <a:pt x="2717850" y="86360"/>
                </a:lnTo>
                <a:lnTo>
                  <a:pt x="2728264" y="83820"/>
                </a:lnTo>
                <a:lnTo>
                  <a:pt x="2738678" y="81280"/>
                </a:lnTo>
                <a:lnTo>
                  <a:pt x="2734995" y="87630"/>
                </a:lnTo>
                <a:lnTo>
                  <a:pt x="2744901" y="90170"/>
                </a:lnTo>
                <a:lnTo>
                  <a:pt x="2756268" y="91440"/>
                </a:lnTo>
                <a:lnTo>
                  <a:pt x="2767812" y="91440"/>
                </a:lnTo>
                <a:lnTo>
                  <a:pt x="2778252" y="92710"/>
                </a:lnTo>
                <a:lnTo>
                  <a:pt x="2781960" y="86360"/>
                </a:lnTo>
                <a:lnTo>
                  <a:pt x="2789174" y="87630"/>
                </a:lnTo>
                <a:lnTo>
                  <a:pt x="2788539" y="86360"/>
                </a:lnTo>
                <a:lnTo>
                  <a:pt x="2786037" y="81280"/>
                </a:lnTo>
                <a:lnTo>
                  <a:pt x="2784779" y="78740"/>
                </a:lnTo>
                <a:lnTo>
                  <a:pt x="2813278" y="91440"/>
                </a:lnTo>
                <a:lnTo>
                  <a:pt x="2840634" y="86360"/>
                </a:lnTo>
                <a:lnTo>
                  <a:pt x="2867177" y="80010"/>
                </a:lnTo>
                <a:lnTo>
                  <a:pt x="2893225" y="88900"/>
                </a:lnTo>
                <a:lnTo>
                  <a:pt x="2889097" y="88900"/>
                </a:lnTo>
                <a:lnTo>
                  <a:pt x="2883433" y="93980"/>
                </a:lnTo>
                <a:lnTo>
                  <a:pt x="2886697" y="93980"/>
                </a:lnTo>
                <a:lnTo>
                  <a:pt x="2916021" y="88900"/>
                </a:lnTo>
                <a:lnTo>
                  <a:pt x="2914535" y="82550"/>
                </a:lnTo>
                <a:lnTo>
                  <a:pt x="2913646" y="78740"/>
                </a:lnTo>
                <a:lnTo>
                  <a:pt x="2912135" y="82550"/>
                </a:lnTo>
                <a:lnTo>
                  <a:pt x="2910078" y="80010"/>
                </a:lnTo>
                <a:lnTo>
                  <a:pt x="2909049" y="78740"/>
                </a:lnTo>
                <a:lnTo>
                  <a:pt x="2906992" y="76200"/>
                </a:lnTo>
                <a:lnTo>
                  <a:pt x="2905963" y="74930"/>
                </a:lnTo>
                <a:lnTo>
                  <a:pt x="2906687" y="73660"/>
                </a:lnTo>
                <a:lnTo>
                  <a:pt x="2909633" y="68580"/>
                </a:lnTo>
                <a:lnTo>
                  <a:pt x="2917901" y="64770"/>
                </a:lnTo>
                <a:lnTo>
                  <a:pt x="2925153" y="64770"/>
                </a:lnTo>
                <a:lnTo>
                  <a:pt x="2919717" y="69850"/>
                </a:lnTo>
                <a:lnTo>
                  <a:pt x="2921025" y="74930"/>
                </a:lnTo>
                <a:lnTo>
                  <a:pt x="2925864" y="81280"/>
                </a:lnTo>
                <a:lnTo>
                  <a:pt x="2931045" y="85090"/>
                </a:lnTo>
                <a:lnTo>
                  <a:pt x="2930055" y="82550"/>
                </a:lnTo>
                <a:lnTo>
                  <a:pt x="2932011" y="78740"/>
                </a:lnTo>
                <a:lnTo>
                  <a:pt x="2931528" y="76200"/>
                </a:lnTo>
                <a:lnTo>
                  <a:pt x="2938729" y="81280"/>
                </a:lnTo>
                <a:lnTo>
                  <a:pt x="2940354" y="76200"/>
                </a:lnTo>
                <a:lnTo>
                  <a:pt x="2941155" y="73660"/>
                </a:lnTo>
                <a:lnTo>
                  <a:pt x="2944634" y="67310"/>
                </a:lnTo>
                <a:lnTo>
                  <a:pt x="2954972" y="68580"/>
                </a:lnTo>
                <a:lnTo>
                  <a:pt x="2953880" y="73660"/>
                </a:lnTo>
                <a:lnTo>
                  <a:pt x="2959658" y="71120"/>
                </a:lnTo>
                <a:lnTo>
                  <a:pt x="2965373" y="67310"/>
                </a:lnTo>
                <a:lnTo>
                  <a:pt x="2971203" y="64770"/>
                </a:lnTo>
                <a:lnTo>
                  <a:pt x="2977324" y="64770"/>
                </a:lnTo>
                <a:lnTo>
                  <a:pt x="2977515" y="71120"/>
                </a:lnTo>
                <a:lnTo>
                  <a:pt x="2974429" y="73660"/>
                </a:lnTo>
                <a:lnTo>
                  <a:pt x="2970593" y="74930"/>
                </a:lnTo>
                <a:lnTo>
                  <a:pt x="2968498" y="80010"/>
                </a:lnTo>
                <a:lnTo>
                  <a:pt x="2977324" y="76200"/>
                </a:lnTo>
                <a:lnTo>
                  <a:pt x="2985960" y="69850"/>
                </a:lnTo>
                <a:lnTo>
                  <a:pt x="2994393" y="66040"/>
                </a:lnTo>
                <a:lnTo>
                  <a:pt x="3002597" y="69850"/>
                </a:lnTo>
                <a:lnTo>
                  <a:pt x="2997581" y="72390"/>
                </a:lnTo>
                <a:lnTo>
                  <a:pt x="2990342" y="72390"/>
                </a:lnTo>
                <a:lnTo>
                  <a:pt x="2985287" y="76200"/>
                </a:lnTo>
                <a:lnTo>
                  <a:pt x="2992424" y="83820"/>
                </a:lnTo>
                <a:lnTo>
                  <a:pt x="2997314" y="86360"/>
                </a:lnTo>
                <a:lnTo>
                  <a:pt x="3001645" y="87630"/>
                </a:lnTo>
                <a:lnTo>
                  <a:pt x="3006191" y="87630"/>
                </a:lnTo>
                <a:lnTo>
                  <a:pt x="3026283" y="93980"/>
                </a:lnTo>
                <a:lnTo>
                  <a:pt x="3021165" y="90170"/>
                </a:lnTo>
                <a:lnTo>
                  <a:pt x="3032404" y="76200"/>
                </a:lnTo>
                <a:lnTo>
                  <a:pt x="3044266" y="73660"/>
                </a:lnTo>
                <a:lnTo>
                  <a:pt x="3057106" y="72390"/>
                </a:lnTo>
                <a:lnTo>
                  <a:pt x="3068917" y="66040"/>
                </a:lnTo>
                <a:lnTo>
                  <a:pt x="3071279" y="64770"/>
                </a:lnTo>
                <a:lnTo>
                  <a:pt x="3062592" y="74930"/>
                </a:lnTo>
                <a:lnTo>
                  <a:pt x="3062249" y="78740"/>
                </a:lnTo>
                <a:lnTo>
                  <a:pt x="3065246" y="82537"/>
                </a:lnTo>
                <a:lnTo>
                  <a:pt x="3066643" y="88900"/>
                </a:lnTo>
                <a:lnTo>
                  <a:pt x="3071761" y="92710"/>
                </a:lnTo>
                <a:lnTo>
                  <a:pt x="3079521" y="96520"/>
                </a:lnTo>
                <a:lnTo>
                  <a:pt x="3077324" y="100330"/>
                </a:lnTo>
                <a:lnTo>
                  <a:pt x="3083979" y="96520"/>
                </a:lnTo>
                <a:lnTo>
                  <a:pt x="3090418" y="97790"/>
                </a:lnTo>
                <a:lnTo>
                  <a:pt x="3097593" y="99060"/>
                </a:lnTo>
                <a:lnTo>
                  <a:pt x="3101111" y="96520"/>
                </a:lnTo>
                <a:lnTo>
                  <a:pt x="3106407" y="92710"/>
                </a:lnTo>
                <a:lnTo>
                  <a:pt x="3107017" y="96520"/>
                </a:lnTo>
                <a:lnTo>
                  <a:pt x="3113544" y="93891"/>
                </a:lnTo>
                <a:lnTo>
                  <a:pt x="3113036" y="92710"/>
                </a:lnTo>
                <a:lnTo>
                  <a:pt x="3112516" y="91440"/>
                </a:lnTo>
                <a:lnTo>
                  <a:pt x="3127845" y="87630"/>
                </a:lnTo>
                <a:lnTo>
                  <a:pt x="3145231" y="91440"/>
                </a:lnTo>
                <a:lnTo>
                  <a:pt x="3164179" y="95250"/>
                </a:lnTo>
                <a:lnTo>
                  <a:pt x="3184194" y="88900"/>
                </a:lnTo>
                <a:lnTo>
                  <a:pt x="3186620" y="87630"/>
                </a:lnTo>
                <a:lnTo>
                  <a:pt x="3198761" y="81280"/>
                </a:lnTo>
                <a:lnTo>
                  <a:pt x="3209569" y="73660"/>
                </a:lnTo>
                <a:lnTo>
                  <a:pt x="3213074" y="71120"/>
                </a:lnTo>
                <a:lnTo>
                  <a:pt x="3220072" y="66040"/>
                </a:lnTo>
                <a:lnTo>
                  <a:pt x="3233686" y="59690"/>
                </a:lnTo>
                <a:lnTo>
                  <a:pt x="3235871" y="64770"/>
                </a:lnTo>
                <a:lnTo>
                  <a:pt x="3233470" y="69850"/>
                </a:lnTo>
                <a:lnTo>
                  <a:pt x="3229686" y="73660"/>
                </a:lnTo>
                <a:lnTo>
                  <a:pt x="3227717" y="74930"/>
                </a:lnTo>
                <a:lnTo>
                  <a:pt x="3236176" y="77470"/>
                </a:lnTo>
                <a:lnTo>
                  <a:pt x="3243986" y="78740"/>
                </a:lnTo>
                <a:lnTo>
                  <a:pt x="3251657" y="77470"/>
                </a:lnTo>
                <a:lnTo>
                  <a:pt x="3259683" y="74930"/>
                </a:lnTo>
                <a:lnTo>
                  <a:pt x="3257448" y="78740"/>
                </a:lnTo>
                <a:lnTo>
                  <a:pt x="3259785" y="81280"/>
                </a:lnTo>
                <a:lnTo>
                  <a:pt x="3263214" y="86360"/>
                </a:lnTo>
                <a:lnTo>
                  <a:pt x="3268103" y="83820"/>
                </a:lnTo>
                <a:lnTo>
                  <a:pt x="3271024" y="78740"/>
                </a:lnTo>
                <a:lnTo>
                  <a:pt x="3274479" y="76200"/>
                </a:lnTo>
                <a:lnTo>
                  <a:pt x="3280994" y="77470"/>
                </a:lnTo>
                <a:lnTo>
                  <a:pt x="3278975" y="81280"/>
                </a:lnTo>
                <a:lnTo>
                  <a:pt x="3276396" y="88900"/>
                </a:lnTo>
                <a:lnTo>
                  <a:pt x="3272104" y="93980"/>
                </a:lnTo>
                <a:lnTo>
                  <a:pt x="3287915" y="86360"/>
                </a:lnTo>
                <a:lnTo>
                  <a:pt x="3295891" y="81280"/>
                </a:lnTo>
                <a:lnTo>
                  <a:pt x="3303994" y="78740"/>
                </a:lnTo>
                <a:lnTo>
                  <a:pt x="3306915" y="85090"/>
                </a:lnTo>
                <a:lnTo>
                  <a:pt x="3297440" y="88900"/>
                </a:lnTo>
                <a:lnTo>
                  <a:pt x="3293592" y="93980"/>
                </a:lnTo>
                <a:lnTo>
                  <a:pt x="3303816" y="91440"/>
                </a:lnTo>
                <a:lnTo>
                  <a:pt x="3314598" y="87630"/>
                </a:lnTo>
                <a:lnTo>
                  <a:pt x="3316897" y="86360"/>
                </a:lnTo>
                <a:lnTo>
                  <a:pt x="3323780" y="82550"/>
                </a:lnTo>
                <a:lnTo>
                  <a:pt x="3329190" y="76200"/>
                </a:lnTo>
                <a:close/>
              </a:path>
              <a:path w="3331845" h="137160">
                <a:moveTo>
                  <a:pt x="3331667" y="93091"/>
                </a:moveTo>
                <a:lnTo>
                  <a:pt x="3325114" y="96151"/>
                </a:lnTo>
                <a:lnTo>
                  <a:pt x="3327374" y="96189"/>
                </a:lnTo>
                <a:lnTo>
                  <a:pt x="3330194" y="96532"/>
                </a:lnTo>
                <a:lnTo>
                  <a:pt x="3331667" y="93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6414208" y="1"/>
            <a:ext cx="1873885" cy="2324100"/>
          </a:xfrm>
          <a:custGeom>
            <a:avLst/>
            <a:gdLst/>
            <a:ahLst/>
            <a:cxnLst/>
            <a:rect l="l" t="t" r="r" b="b"/>
            <a:pathLst>
              <a:path w="1873884" h="2324100">
                <a:moveTo>
                  <a:pt x="479560" y="0"/>
                </a:moveTo>
                <a:lnTo>
                  <a:pt x="1188680" y="0"/>
                </a:lnTo>
                <a:lnTo>
                  <a:pt x="857596" y="1266412"/>
                </a:lnTo>
                <a:lnTo>
                  <a:pt x="856709" y="1272002"/>
                </a:lnTo>
                <a:lnTo>
                  <a:pt x="856037" y="1283357"/>
                </a:lnTo>
                <a:lnTo>
                  <a:pt x="856259" y="1289013"/>
                </a:lnTo>
                <a:lnTo>
                  <a:pt x="857815" y="1300279"/>
                </a:lnTo>
                <a:lnTo>
                  <a:pt x="874309" y="1336052"/>
                </a:lnTo>
                <a:lnTo>
                  <a:pt x="910156" y="1363167"/>
                </a:lnTo>
                <a:lnTo>
                  <a:pt x="1873788" y="1614625"/>
                </a:lnTo>
                <a:lnTo>
                  <a:pt x="1873788" y="2323763"/>
                </a:lnTo>
                <a:lnTo>
                  <a:pt x="0" y="1836012"/>
                </a:lnTo>
                <a:lnTo>
                  <a:pt x="479560" y="0"/>
                </a:lnTo>
                <a:close/>
              </a:path>
            </a:pathLst>
          </a:custGeom>
          <a:solidFill>
            <a:srgbClr val="86CFEF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6863321" y="0"/>
            <a:ext cx="1424940" cy="1977389"/>
          </a:xfrm>
          <a:custGeom>
            <a:avLst/>
            <a:gdLst/>
            <a:ahLst/>
            <a:cxnLst/>
            <a:rect l="l" t="t" r="r" b="b"/>
            <a:pathLst>
              <a:path w="1424940" h="1977389">
                <a:moveTo>
                  <a:pt x="418372" y="0"/>
                </a:moveTo>
                <a:lnTo>
                  <a:pt x="1070792" y="0"/>
                </a:lnTo>
                <a:lnTo>
                  <a:pt x="788693" y="1081498"/>
                </a:lnTo>
                <a:lnTo>
                  <a:pt x="787880" y="1086643"/>
                </a:lnTo>
                <a:lnTo>
                  <a:pt x="787267" y="1097095"/>
                </a:lnTo>
                <a:lnTo>
                  <a:pt x="787474" y="1102300"/>
                </a:lnTo>
                <a:lnTo>
                  <a:pt x="788911" y="1112671"/>
                </a:lnTo>
                <a:lnTo>
                  <a:pt x="811055" y="1153432"/>
                </a:lnTo>
                <a:lnTo>
                  <a:pt x="1424678" y="1324438"/>
                </a:lnTo>
                <a:lnTo>
                  <a:pt x="1424678" y="1977099"/>
                </a:lnTo>
                <a:lnTo>
                  <a:pt x="0" y="1605405"/>
                </a:lnTo>
                <a:lnTo>
                  <a:pt x="418372" y="0"/>
                </a:lnTo>
                <a:close/>
              </a:path>
            </a:pathLst>
          </a:custGeom>
          <a:solidFill>
            <a:srgbClr val="4A67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B3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66198" y="219072"/>
            <a:ext cx="5155602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430906F-D0C5-BA5F-226E-22A3AB6E1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041914" y="3304935"/>
            <a:ext cx="4798695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2600"/>
              </a:lnSpc>
              <a:spcBef>
                <a:spcPts val="100"/>
              </a:spcBef>
            </a:pPr>
            <a:r>
              <a:rPr sz="11250" spc="1100" dirty="0"/>
              <a:t>TITL</a:t>
            </a:r>
            <a:r>
              <a:rPr sz="11250" spc="-20" dirty="0"/>
              <a:t>E</a:t>
            </a:r>
            <a:endParaRPr sz="11250" dirty="0"/>
          </a:p>
          <a:p>
            <a:pPr algn="ctr">
              <a:lnSpc>
                <a:spcPts val="12600"/>
              </a:lnSpc>
            </a:pPr>
            <a:r>
              <a:rPr sz="11250" spc="1185" dirty="0">
                <a:latin typeface="Arial"/>
                <a:cs typeface="Arial"/>
              </a:rPr>
              <a:t>SLID</a:t>
            </a:r>
            <a:r>
              <a:rPr sz="11250" spc="65" dirty="0">
                <a:latin typeface="Arial"/>
                <a:cs typeface="Arial"/>
              </a:rPr>
              <a:t>E</a:t>
            </a:r>
            <a:endParaRPr sz="112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6EC172-D13A-2213-3B23-1589F7ED5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0973" y="2662176"/>
            <a:ext cx="5981065" cy="2640466"/>
          </a:xfrm>
          <a:prstGeom prst="rect">
            <a:avLst/>
          </a:prstGeom>
        </p:spPr>
        <p:txBody>
          <a:bodyPr vert="horz" wrap="square" lIns="0" tIns="245745" rIns="0" bIns="0" rtlCol="0">
            <a:spAutoFit/>
          </a:bodyPr>
          <a:lstStyle/>
          <a:p>
            <a:pPr marL="12700" marR="5080">
              <a:lnSpc>
                <a:spcPts val="9080"/>
              </a:lnSpc>
              <a:spcBef>
                <a:spcPts val="1935"/>
              </a:spcBef>
              <a:tabLst>
                <a:tab pos="3740150" algn="l"/>
              </a:tabLst>
            </a:pPr>
            <a:r>
              <a:rPr lang="en-US" sz="9100" spc="890" dirty="0"/>
              <a:t>TITLE SLIDE #2</a:t>
            </a:r>
            <a:endParaRPr sz="9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DF6DA8-3D7D-9BC4-5797-F29CC1ED8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042277"/>
            <a:ext cx="4648200" cy="8715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0FA16-E95C-B707-9564-627AC530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64877-80F5-8A2E-8F60-1DE77DD7B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8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0FA16-E95C-B707-9564-627AC530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64877-80F5-8A2E-8F60-1DE77DD7B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59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0FA16-E95C-B707-9564-627AC530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64877-80F5-8A2E-8F60-1DE77DD7B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7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0FA16-E95C-B707-9564-627AC530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64877-80F5-8A2E-8F60-1DE77DD7B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8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9957" y="1678029"/>
            <a:ext cx="8058150" cy="64293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624323" y="3"/>
            <a:ext cx="1533525" cy="1028700"/>
          </a:xfrm>
          <a:custGeom>
            <a:avLst/>
            <a:gdLst/>
            <a:ahLst/>
            <a:cxnLst/>
            <a:rect l="l" t="t" r="r" b="b"/>
            <a:pathLst>
              <a:path w="1533525" h="1028700">
                <a:moveTo>
                  <a:pt x="766762" y="1028692"/>
                </a:moveTo>
                <a:lnTo>
                  <a:pt x="0" y="0"/>
                </a:lnTo>
                <a:lnTo>
                  <a:pt x="1533524" y="0"/>
                </a:lnTo>
                <a:lnTo>
                  <a:pt x="766762" y="1028692"/>
                </a:lnTo>
                <a:close/>
              </a:path>
            </a:pathLst>
          </a:custGeom>
          <a:solidFill>
            <a:srgbClr val="A32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33712" y="3"/>
            <a:ext cx="1533525" cy="1028700"/>
          </a:xfrm>
          <a:custGeom>
            <a:avLst/>
            <a:gdLst/>
            <a:ahLst/>
            <a:cxnLst/>
            <a:rect l="l" t="t" r="r" b="b"/>
            <a:pathLst>
              <a:path w="1533525" h="1028700">
                <a:moveTo>
                  <a:pt x="766762" y="1028692"/>
                </a:moveTo>
                <a:lnTo>
                  <a:pt x="0" y="0"/>
                </a:lnTo>
                <a:lnTo>
                  <a:pt x="1533524" y="0"/>
                </a:lnTo>
                <a:lnTo>
                  <a:pt x="766762" y="1028692"/>
                </a:lnTo>
                <a:close/>
              </a:path>
            </a:pathLst>
          </a:custGeom>
          <a:solidFill>
            <a:srgbClr val="A32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954290" y="2885282"/>
            <a:ext cx="6638925" cy="4514850"/>
            <a:chOff x="2954290" y="2885282"/>
            <a:chExt cx="6638925" cy="4514850"/>
          </a:xfrm>
        </p:grpSpPr>
        <p:sp>
          <p:nvSpPr>
            <p:cNvPr id="6" name="object 6"/>
            <p:cNvSpPr/>
            <p:nvPr/>
          </p:nvSpPr>
          <p:spPr>
            <a:xfrm>
              <a:off x="2954290" y="2885282"/>
              <a:ext cx="6638925" cy="4514850"/>
            </a:xfrm>
            <a:custGeom>
              <a:avLst/>
              <a:gdLst/>
              <a:ahLst/>
              <a:cxnLst/>
              <a:rect l="l" t="t" r="r" b="b"/>
              <a:pathLst>
                <a:path w="6638925" h="4514850">
                  <a:moveTo>
                    <a:pt x="6638789" y="4514849"/>
                  </a:moveTo>
                  <a:lnTo>
                    <a:pt x="0" y="4514849"/>
                  </a:lnTo>
                  <a:lnTo>
                    <a:pt x="0" y="0"/>
                  </a:lnTo>
                  <a:lnTo>
                    <a:pt x="6638789" y="0"/>
                  </a:lnTo>
                  <a:lnTo>
                    <a:pt x="6638789" y="45148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83228" y="3708932"/>
              <a:ext cx="4423410" cy="180340"/>
            </a:xfrm>
            <a:custGeom>
              <a:avLst/>
              <a:gdLst/>
              <a:ahLst/>
              <a:cxnLst/>
              <a:rect l="l" t="t" r="r" b="b"/>
              <a:pathLst>
                <a:path w="4423409" h="180339">
                  <a:moveTo>
                    <a:pt x="73329" y="53340"/>
                  </a:moveTo>
                  <a:lnTo>
                    <a:pt x="68186" y="52070"/>
                  </a:lnTo>
                  <a:lnTo>
                    <a:pt x="68186" y="53340"/>
                  </a:lnTo>
                  <a:lnTo>
                    <a:pt x="73329" y="53340"/>
                  </a:lnTo>
                  <a:close/>
                </a:path>
                <a:path w="4423409" h="180339">
                  <a:moveTo>
                    <a:pt x="75387" y="54279"/>
                  </a:moveTo>
                  <a:lnTo>
                    <a:pt x="74625" y="53873"/>
                  </a:lnTo>
                  <a:lnTo>
                    <a:pt x="73952" y="53594"/>
                  </a:lnTo>
                  <a:lnTo>
                    <a:pt x="73329" y="53505"/>
                  </a:lnTo>
                  <a:lnTo>
                    <a:pt x="74676" y="53962"/>
                  </a:lnTo>
                  <a:lnTo>
                    <a:pt x="75387" y="54279"/>
                  </a:lnTo>
                  <a:close/>
                </a:path>
                <a:path w="4423409" h="180339">
                  <a:moveTo>
                    <a:pt x="490842" y="166865"/>
                  </a:moveTo>
                  <a:lnTo>
                    <a:pt x="490804" y="162852"/>
                  </a:lnTo>
                  <a:lnTo>
                    <a:pt x="487172" y="166370"/>
                  </a:lnTo>
                  <a:lnTo>
                    <a:pt x="490842" y="166865"/>
                  </a:lnTo>
                  <a:close/>
                </a:path>
                <a:path w="4423409" h="180339">
                  <a:moveTo>
                    <a:pt x="537222" y="158877"/>
                  </a:moveTo>
                  <a:lnTo>
                    <a:pt x="532117" y="160794"/>
                  </a:lnTo>
                  <a:lnTo>
                    <a:pt x="534085" y="161150"/>
                  </a:lnTo>
                  <a:lnTo>
                    <a:pt x="535927" y="160693"/>
                  </a:lnTo>
                  <a:lnTo>
                    <a:pt x="537222" y="158877"/>
                  </a:lnTo>
                  <a:close/>
                </a:path>
                <a:path w="4423409" h="180339">
                  <a:moveTo>
                    <a:pt x="606818" y="165811"/>
                  </a:moveTo>
                  <a:lnTo>
                    <a:pt x="605751" y="166497"/>
                  </a:lnTo>
                  <a:lnTo>
                    <a:pt x="604672" y="167144"/>
                  </a:lnTo>
                  <a:lnTo>
                    <a:pt x="603643" y="167868"/>
                  </a:lnTo>
                  <a:lnTo>
                    <a:pt x="604850" y="167055"/>
                  </a:lnTo>
                  <a:lnTo>
                    <a:pt x="605840" y="166458"/>
                  </a:lnTo>
                  <a:lnTo>
                    <a:pt x="606818" y="165811"/>
                  </a:lnTo>
                  <a:close/>
                </a:path>
                <a:path w="4423409" h="180339">
                  <a:moveTo>
                    <a:pt x="608342" y="164896"/>
                  </a:moveTo>
                  <a:lnTo>
                    <a:pt x="607898" y="165125"/>
                  </a:lnTo>
                  <a:lnTo>
                    <a:pt x="607593" y="165341"/>
                  </a:lnTo>
                  <a:lnTo>
                    <a:pt x="608342" y="164896"/>
                  </a:lnTo>
                  <a:close/>
                </a:path>
                <a:path w="4423409" h="180339">
                  <a:moveTo>
                    <a:pt x="609422" y="18135"/>
                  </a:moveTo>
                  <a:lnTo>
                    <a:pt x="593610" y="23114"/>
                  </a:lnTo>
                  <a:lnTo>
                    <a:pt x="601052" y="24117"/>
                  </a:lnTo>
                  <a:lnTo>
                    <a:pt x="609422" y="18135"/>
                  </a:lnTo>
                  <a:close/>
                </a:path>
                <a:path w="4423409" h="180339">
                  <a:moveTo>
                    <a:pt x="1621383" y="162864"/>
                  </a:moveTo>
                  <a:lnTo>
                    <a:pt x="1621142" y="162560"/>
                  </a:lnTo>
                  <a:lnTo>
                    <a:pt x="1619935" y="161848"/>
                  </a:lnTo>
                  <a:lnTo>
                    <a:pt x="1619110" y="162560"/>
                  </a:lnTo>
                  <a:lnTo>
                    <a:pt x="1621383" y="162864"/>
                  </a:lnTo>
                  <a:close/>
                </a:path>
                <a:path w="4423409" h="180339">
                  <a:moveTo>
                    <a:pt x="1629587" y="171450"/>
                  </a:moveTo>
                  <a:lnTo>
                    <a:pt x="1628559" y="163830"/>
                  </a:lnTo>
                  <a:lnTo>
                    <a:pt x="1621383" y="162864"/>
                  </a:lnTo>
                  <a:lnTo>
                    <a:pt x="1625015" y="167640"/>
                  </a:lnTo>
                  <a:lnTo>
                    <a:pt x="1629587" y="171450"/>
                  </a:lnTo>
                  <a:close/>
                </a:path>
                <a:path w="4423409" h="180339">
                  <a:moveTo>
                    <a:pt x="1767281" y="42608"/>
                  </a:moveTo>
                  <a:lnTo>
                    <a:pt x="1765388" y="43180"/>
                  </a:lnTo>
                  <a:lnTo>
                    <a:pt x="1757235" y="49530"/>
                  </a:lnTo>
                  <a:lnTo>
                    <a:pt x="1761985" y="48260"/>
                  </a:lnTo>
                  <a:lnTo>
                    <a:pt x="1767281" y="42608"/>
                  </a:lnTo>
                  <a:close/>
                </a:path>
                <a:path w="4423409" h="180339">
                  <a:moveTo>
                    <a:pt x="1768398" y="42278"/>
                  </a:moveTo>
                  <a:lnTo>
                    <a:pt x="1767941" y="41910"/>
                  </a:lnTo>
                  <a:lnTo>
                    <a:pt x="1767281" y="42608"/>
                  </a:lnTo>
                  <a:lnTo>
                    <a:pt x="1768398" y="42278"/>
                  </a:lnTo>
                  <a:close/>
                </a:path>
                <a:path w="4423409" h="180339">
                  <a:moveTo>
                    <a:pt x="1852764" y="48475"/>
                  </a:moveTo>
                  <a:lnTo>
                    <a:pt x="1848167" y="42608"/>
                  </a:lnTo>
                  <a:lnTo>
                    <a:pt x="1841982" y="38976"/>
                  </a:lnTo>
                  <a:lnTo>
                    <a:pt x="1835289" y="38646"/>
                  </a:lnTo>
                  <a:lnTo>
                    <a:pt x="1829219" y="42672"/>
                  </a:lnTo>
                  <a:lnTo>
                    <a:pt x="1836191" y="44399"/>
                  </a:lnTo>
                  <a:lnTo>
                    <a:pt x="1842731" y="46875"/>
                  </a:lnTo>
                  <a:lnTo>
                    <a:pt x="1848396" y="48704"/>
                  </a:lnTo>
                  <a:lnTo>
                    <a:pt x="1852764" y="48475"/>
                  </a:lnTo>
                  <a:close/>
                </a:path>
                <a:path w="4423409" h="180339">
                  <a:moveTo>
                    <a:pt x="2187295" y="49530"/>
                  </a:moveTo>
                  <a:lnTo>
                    <a:pt x="2183752" y="48260"/>
                  </a:lnTo>
                  <a:lnTo>
                    <a:pt x="2184336" y="49530"/>
                  </a:lnTo>
                  <a:lnTo>
                    <a:pt x="2187295" y="49530"/>
                  </a:lnTo>
                  <a:close/>
                </a:path>
                <a:path w="4423409" h="180339">
                  <a:moveTo>
                    <a:pt x="2189848" y="167233"/>
                  </a:moveTo>
                  <a:lnTo>
                    <a:pt x="2188730" y="167601"/>
                  </a:lnTo>
                  <a:lnTo>
                    <a:pt x="2187702" y="168059"/>
                  </a:lnTo>
                  <a:lnTo>
                    <a:pt x="2186889" y="168694"/>
                  </a:lnTo>
                  <a:lnTo>
                    <a:pt x="2188819" y="167830"/>
                  </a:lnTo>
                  <a:lnTo>
                    <a:pt x="2189848" y="167233"/>
                  </a:lnTo>
                  <a:close/>
                </a:path>
                <a:path w="4423409" h="180339">
                  <a:moveTo>
                    <a:pt x="2278824" y="34505"/>
                  </a:moveTo>
                  <a:lnTo>
                    <a:pt x="2276576" y="28905"/>
                  </a:lnTo>
                  <a:lnTo>
                    <a:pt x="2270061" y="28879"/>
                  </a:lnTo>
                  <a:lnTo>
                    <a:pt x="2273325" y="46609"/>
                  </a:lnTo>
                  <a:lnTo>
                    <a:pt x="2277503" y="41719"/>
                  </a:lnTo>
                  <a:lnTo>
                    <a:pt x="2278824" y="34505"/>
                  </a:lnTo>
                  <a:close/>
                </a:path>
                <a:path w="4423409" h="180339">
                  <a:moveTo>
                    <a:pt x="2291677" y="167601"/>
                  </a:moveTo>
                  <a:lnTo>
                    <a:pt x="2287689" y="162064"/>
                  </a:lnTo>
                  <a:lnTo>
                    <a:pt x="2283485" y="158826"/>
                  </a:lnTo>
                  <a:lnTo>
                    <a:pt x="2279142" y="156718"/>
                  </a:lnTo>
                  <a:lnTo>
                    <a:pt x="2278202" y="157962"/>
                  </a:lnTo>
                  <a:lnTo>
                    <a:pt x="2277173" y="158965"/>
                  </a:lnTo>
                  <a:lnTo>
                    <a:pt x="2276551" y="160794"/>
                  </a:lnTo>
                  <a:lnTo>
                    <a:pt x="2291677" y="167601"/>
                  </a:lnTo>
                  <a:close/>
                </a:path>
                <a:path w="4423409" h="180339">
                  <a:moveTo>
                    <a:pt x="2361590" y="53225"/>
                  </a:moveTo>
                  <a:lnTo>
                    <a:pt x="2361438" y="53644"/>
                  </a:lnTo>
                  <a:lnTo>
                    <a:pt x="2361273" y="54419"/>
                  </a:lnTo>
                  <a:lnTo>
                    <a:pt x="2361450" y="54051"/>
                  </a:lnTo>
                  <a:lnTo>
                    <a:pt x="2361565" y="53733"/>
                  </a:lnTo>
                  <a:lnTo>
                    <a:pt x="2361590" y="53225"/>
                  </a:lnTo>
                  <a:close/>
                </a:path>
                <a:path w="4423409" h="180339">
                  <a:moveTo>
                    <a:pt x="2380081" y="167322"/>
                  </a:moveTo>
                  <a:lnTo>
                    <a:pt x="2357780" y="165036"/>
                  </a:lnTo>
                  <a:lnTo>
                    <a:pt x="2364054" y="166547"/>
                  </a:lnTo>
                  <a:lnTo>
                    <a:pt x="2372156" y="167322"/>
                  </a:lnTo>
                  <a:lnTo>
                    <a:pt x="2380081" y="167322"/>
                  </a:lnTo>
                  <a:close/>
                </a:path>
                <a:path w="4423409" h="180339">
                  <a:moveTo>
                    <a:pt x="2382583" y="167284"/>
                  </a:moveTo>
                  <a:lnTo>
                    <a:pt x="2381681" y="167373"/>
                  </a:lnTo>
                  <a:lnTo>
                    <a:pt x="2380919" y="167322"/>
                  </a:lnTo>
                  <a:lnTo>
                    <a:pt x="2380081" y="167322"/>
                  </a:lnTo>
                  <a:lnTo>
                    <a:pt x="2382494" y="167551"/>
                  </a:lnTo>
                  <a:lnTo>
                    <a:pt x="2382583" y="167284"/>
                  </a:lnTo>
                  <a:close/>
                </a:path>
                <a:path w="4423409" h="180339">
                  <a:moveTo>
                    <a:pt x="2385314" y="42354"/>
                  </a:moveTo>
                  <a:lnTo>
                    <a:pt x="2384285" y="41668"/>
                  </a:lnTo>
                  <a:lnTo>
                    <a:pt x="2383345" y="41300"/>
                  </a:lnTo>
                  <a:lnTo>
                    <a:pt x="2382494" y="41071"/>
                  </a:lnTo>
                  <a:lnTo>
                    <a:pt x="2384196" y="41948"/>
                  </a:lnTo>
                  <a:lnTo>
                    <a:pt x="2385314" y="42354"/>
                  </a:lnTo>
                  <a:close/>
                </a:path>
                <a:path w="4423409" h="180339">
                  <a:moveTo>
                    <a:pt x="2767520" y="51358"/>
                  </a:moveTo>
                  <a:lnTo>
                    <a:pt x="2767165" y="51498"/>
                  </a:lnTo>
                  <a:lnTo>
                    <a:pt x="2766618" y="51854"/>
                  </a:lnTo>
                  <a:lnTo>
                    <a:pt x="2766885" y="51727"/>
                  </a:lnTo>
                  <a:lnTo>
                    <a:pt x="2767520" y="51358"/>
                  </a:lnTo>
                  <a:close/>
                </a:path>
                <a:path w="4423409" h="180339">
                  <a:moveTo>
                    <a:pt x="2774594" y="49987"/>
                  </a:moveTo>
                  <a:lnTo>
                    <a:pt x="2771686" y="47840"/>
                  </a:lnTo>
                  <a:lnTo>
                    <a:pt x="2770340" y="49479"/>
                  </a:lnTo>
                  <a:lnTo>
                    <a:pt x="2768904" y="50533"/>
                  </a:lnTo>
                  <a:lnTo>
                    <a:pt x="2767520" y="51358"/>
                  </a:lnTo>
                  <a:lnTo>
                    <a:pt x="2770606" y="49847"/>
                  </a:lnTo>
                  <a:lnTo>
                    <a:pt x="2774594" y="49987"/>
                  </a:lnTo>
                  <a:close/>
                </a:path>
                <a:path w="4423409" h="180339">
                  <a:moveTo>
                    <a:pt x="2779471" y="41122"/>
                  </a:moveTo>
                  <a:lnTo>
                    <a:pt x="2773019" y="39014"/>
                  </a:lnTo>
                  <a:lnTo>
                    <a:pt x="2775572" y="40436"/>
                  </a:lnTo>
                  <a:lnTo>
                    <a:pt x="2777629" y="40932"/>
                  </a:lnTo>
                  <a:lnTo>
                    <a:pt x="2779471" y="41122"/>
                  </a:lnTo>
                  <a:close/>
                </a:path>
                <a:path w="4423409" h="180339">
                  <a:moveTo>
                    <a:pt x="2785059" y="147040"/>
                  </a:moveTo>
                  <a:lnTo>
                    <a:pt x="2784030" y="147129"/>
                  </a:lnTo>
                  <a:lnTo>
                    <a:pt x="2783052" y="147358"/>
                  </a:lnTo>
                  <a:lnTo>
                    <a:pt x="2782112" y="147764"/>
                  </a:lnTo>
                  <a:lnTo>
                    <a:pt x="2775254" y="150876"/>
                  </a:lnTo>
                  <a:lnTo>
                    <a:pt x="2779915" y="149644"/>
                  </a:lnTo>
                  <a:lnTo>
                    <a:pt x="2785059" y="147040"/>
                  </a:lnTo>
                  <a:close/>
                </a:path>
                <a:path w="4423409" h="180339">
                  <a:moveTo>
                    <a:pt x="2872790" y="7213"/>
                  </a:moveTo>
                  <a:lnTo>
                    <a:pt x="2870555" y="7531"/>
                  </a:lnTo>
                  <a:lnTo>
                    <a:pt x="2868142" y="8724"/>
                  </a:lnTo>
                  <a:lnTo>
                    <a:pt x="2868447" y="8902"/>
                  </a:lnTo>
                  <a:lnTo>
                    <a:pt x="2868803" y="9042"/>
                  </a:lnTo>
                  <a:lnTo>
                    <a:pt x="2872790" y="7213"/>
                  </a:lnTo>
                  <a:close/>
                </a:path>
                <a:path w="4423409" h="180339">
                  <a:moveTo>
                    <a:pt x="2882950" y="13665"/>
                  </a:moveTo>
                  <a:lnTo>
                    <a:pt x="2880576" y="13982"/>
                  </a:lnTo>
                  <a:lnTo>
                    <a:pt x="2878785" y="14439"/>
                  </a:lnTo>
                  <a:lnTo>
                    <a:pt x="2877362" y="15024"/>
                  </a:lnTo>
                  <a:lnTo>
                    <a:pt x="2879331" y="14846"/>
                  </a:lnTo>
                  <a:lnTo>
                    <a:pt x="2881211" y="14439"/>
                  </a:lnTo>
                  <a:lnTo>
                    <a:pt x="2882950" y="13665"/>
                  </a:lnTo>
                  <a:close/>
                </a:path>
                <a:path w="4423409" h="180339">
                  <a:moveTo>
                    <a:pt x="2926638" y="1270"/>
                  </a:moveTo>
                  <a:lnTo>
                    <a:pt x="2918079" y="4914"/>
                  </a:lnTo>
                  <a:lnTo>
                    <a:pt x="2919526" y="5080"/>
                  </a:lnTo>
                  <a:lnTo>
                    <a:pt x="2926638" y="1270"/>
                  </a:lnTo>
                  <a:close/>
                </a:path>
                <a:path w="4423409" h="180339">
                  <a:moveTo>
                    <a:pt x="2926727" y="134747"/>
                  </a:moveTo>
                  <a:lnTo>
                    <a:pt x="2926105" y="134785"/>
                  </a:lnTo>
                  <a:lnTo>
                    <a:pt x="2925470" y="134886"/>
                  </a:lnTo>
                  <a:lnTo>
                    <a:pt x="2924810" y="134886"/>
                  </a:lnTo>
                  <a:lnTo>
                    <a:pt x="2925610" y="134924"/>
                  </a:lnTo>
                  <a:lnTo>
                    <a:pt x="2926194" y="134835"/>
                  </a:lnTo>
                  <a:lnTo>
                    <a:pt x="2926727" y="134747"/>
                  </a:lnTo>
                  <a:close/>
                </a:path>
                <a:path w="4423409" h="180339">
                  <a:moveTo>
                    <a:pt x="3024213" y="29692"/>
                  </a:moveTo>
                  <a:lnTo>
                    <a:pt x="3022384" y="28003"/>
                  </a:lnTo>
                  <a:lnTo>
                    <a:pt x="3020504" y="27051"/>
                  </a:lnTo>
                  <a:lnTo>
                    <a:pt x="3019336" y="28460"/>
                  </a:lnTo>
                  <a:lnTo>
                    <a:pt x="3021126" y="29057"/>
                  </a:lnTo>
                  <a:lnTo>
                    <a:pt x="3022600" y="29286"/>
                  </a:lnTo>
                  <a:lnTo>
                    <a:pt x="3024213" y="29692"/>
                  </a:lnTo>
                  <a:close/>
                </a:path>
                <a:path w="4423409" h="180339">
                  <a:moveTo>
                    <a:pt x="3107385" y="44678"/>
                  </a:moveTo>
                  <a:lnTo>
                    <a:pt x="3103981" y="45961"/>
                  </a:lnTo>
                  <a:lnTo>
                    <a:pt x="3101162" y="47104"/>
                  </a:lnTo>
                  <a:lnTo>
                    <a:pt x="3102013" y="48704"/>
                  </a:lnTo>
                  <a:lnTo>
                    <a:pt x="3105683" y="48247"/>
                  </a:lnTo>
                  <a:lnTo>
                    <a:pt x="3107194" y="46380"/>
                  </a:lnTo>
                  <a:lnTo>
                    <a:pt x="3107385" y="44678"/>
                  </a:lnTo>
                  <a:close/>
                </a:path>
                <a:path w="4423409" h="180339">
                  <a:moveTo>
                    <a:pt x="3133928" y="116243"/>
                  </a:moveTo>
                  <a:lnTo>
                    <a:pt x="3128645" y="115239"/>
                  </a:lnTo>
                  <a:lnTo>
                    <a:pt x="3122460" y="113588"/>
                  </a:lnTo>
                  <a:lnTo>
                    <a:pt x="3117177" y="116052"/>
                  </a:lnTo>
                  <a:lnTo>
                    <a:pt x="3123577" y="119214"/>
                  </a:lnTo>
                  <a:lnTo>
                    <a:pt x="3128949" y="118478"/>
                  </a:lnTo>
                  <a:lnTo>
                    <a:pt x="3133928" y="116243"/>
                  </a:lnTo>
                  <a:close/>
                </a:path>
                <a:path w="4423409" h="180339">
                  <a:moveTo>
                    <a:pt x="3145510" y="108750"/>
                  </a:moveTo>
                  <a:lnTo>
                    <a:pt x="3137903" y="114452"/>
                  </a:lnTo>
                  <a:lnTo>
                    <a:pt x="3133928" y="116243"/>
                  </a:lnTo>
                  <a:lnTo>
                    <a:pt x="3140367" y="117424"/>
                  </a:lnTo>
                  <a:lnTo>
                    <a:pt x="3145332" y="117741"/>
                  </a:lnTo>
                  <a:lnTo>
                    <a:pt x="3145510" y="108750"/>
                  </a:lnTo>
                  <a:close/>
                </a:path>
                <a:path w="4423409" h="180339">
                  <a:moveTo>
                    <a:pt x="3145561" y="107950"/>
                  </a:moveTo>
                  <a:close/>
                </a:path>
                <a:path w="4423409" h="180339">
                  <a:moveTo>
                    <a:pt x="3241344" y="18135"/>
                  </a:moveTo>
                  <a:lnTo>
                    <a:pt x="3223615" y="23431"/>
                  </a:lnTo>
                  <a:lnTo>
                    <a:pt x="3236734" y="20243"/>
                  </a:lnTo>
                  <a:lnTo>
                    <a:pt x="3241344" y="18135"/>
                  </a:lnTo>
                  <a:close/>
                </a:path>
                <a:path w="4423409" h="180339">
                  <a:moveTo>
                    <a:pt x="3317354" y="118338"/>
                  </a:moveTo>
                  <a:lnTo>
                    <a:pt x="3302089" y="122631"/>
                  </a:lnTo>
                  <a:lnTo>
                    <a:pt x="3312464" y="131546"/>
                  </a:lnTo>
                  <a:lnTo>
                    <a:pt x="3317354" y="118338"/>
                  </a:lnTo>
                  <a:close/>
                </a:path>
                <a:path w="4423409" h="180339">
                  <a:moveTo>
                    <a:pt x="3413175" y="33350"/>
                  </a:moveTo>
                  <a:lnTo>
                    <a:pt x="3408667" y="35242"/>
                  </a:lnTo>
                  <a:lnTo>
                    <a:pt x="3408997" y="38036"/>
                  </a:lnTo>
                  <a:lnTo>
                    <a:pt x="3411080" y="42075"/>
                  </a:lnTo>
                  <a:lnTo>
                    <a:pt x="3411842" y="47752"/>
                  </a:lnTo>
                  <a:lnTo>
                    <a:pt x="3413175" y="33350"/>
                  </a:lnTo>
                  <a:close/>
                </a:path>
                <a:path w="4423409" h="180339">
                  <a:moveTo>
                    <a:pt x="3585680" y="57200"/>
                  </a:moveTo>
                  <a:lnTo>
                    <a:pt x="3572751" y="51358"/>
                  </a:lnTo>
                  <a:lnTo>
                    <a:pt x="3571900" y="57429"/>
                  </a:lnTo>
                  <a:lnTo>
                    <a:pt x="3579368" y="55880"/>
                  </a:lnTo>
                  <a:lnTo>
                    <a:pt x="3585680" y="57200"/>
                  </a:lnTo>
                  <a:close/>
                </a:path>
                <a:path w="4423409" h="180339">
                  <a:moveTo>
                    <a:pt x="3590747" y="59397"/>
                  </a:moveTo>
                  <a:lnTo>
                    <a:pt x="3589350" y="58166"/>
                  </a:lnTo>
                  <a:lnTo>
                    <a:pt x="3587648" y="57480"/>
                  </a:lnTo>
                  <a:lnTo>
                    <a:pt x="3585680" y="57200"/>
                  </a:lnTo>
                  <a:lnTo>
                    <a:pt x="3590747" y="59397"/>
                  </a:lnTo>
                  <a:close/>
                </a:path>
                <a:path w="4423409" h="180339">
                  <a:moveTo>
                    <a:pt x="3591991" y="60363"/>
                  </a:moveTo>
                  <a:lnTo>
                    <a:pt x="3591636" y="59766"/>
                  </a:lnTo>
                  <a:lnTo>
                    <a:pt x="3590747" y="59397"/>
                  </a:lnTo>
                  <a:lnTo>
                    <a:pt x="3591458" y="59994"/>
                  </a:lnTo>
                  <a:lnTo>
                    <a:pt x="3591991" y="60502"/>
                  </a:lnTo>
                  <a:lnTo>
                    <a:pt x="3591991" y="60363"/>
                  </a:lnTo>
                  <a:close/>
                </a:path>
                <a:path w="4423409" h="180339">
                  <a:moveTo>
                    <a:pt x="3681742" y="38290"/>
                  </a:moveTo>
                  <a:lnTo>
                    <a:pt x="3681425" y="35953"/>
                  </a:lnTo>
                  <a:lnTo>
                    <a:pt x="3680841" y="33858"/>
                  </a:lnTo>
                  <a:lnTo>
                    <a:pt x="3680218" y="32626"/>
                  </a:lnTo>
                  <a:lnTo>
                    <a:pt x="3680218" y="34632"/>
                  </a:lnTo>
                  <a:lnTo>
                    <a:pt x="3680841" y="36499"/>
                  </a:lnTo>
                  <a:lnTo>
                    <a:pt x="3681742" y="38290"/>
                  </a:lnTo>
                  <a:close/>
                </a:path>
                <a:path w="4423409" h="180339">
                  <a:moveTo>
                    <a:pt x="3824249" y="117284"/>
                  </a:moveTo>
                  <a:lnTo>
                    <a:pt x="3824122" y="116281"/>
                  </a:lnTo>
                  <a:lnTo>
                    <a:pt x="3822827" y="114820"/>
                  </a:lnTo>
                  <a:lnTo>
                    <a:pt x="3821252" y="113271"/>
                  </a:lnTo>
                  <a:lnTo>
                    <a:pt x="3821709" y="114642"/>
                  </a:lnTo>
                  <a:lnTo>
                    <a:pt x="3822560" y="116103"/>
                  </a:lnTo>
                  <a:lnTo>
                    <a:pt x="3824249" y="117284"/>
                  </a:lnTo>
                  <a:close/>
                </a:path>
                <a:path w="4423409" h="180339">
                  <a:moveTo>
                    <a:pt x="3934409" y="122047"/>
                  </a:moveTo>
                  <a:lnTo>
                    <a:pt x="3928326" y="118846"/>
                  </a:lnTo>
                  <a:lnTo>
                    <a:pt x="3923893" y="117335"/>
                  </a:lnTo>
                  <a:lnTo>
                    <a:pt x="3920350" y="116420"/>
                  </a:lnTo>
                  <a:lnTo>
                    <a:pt x="3934409" y="122047"/>
                  </a:lnTo>
                  <a:close/>
                </a:path>
                <a:path w="4423409" h="180339">
                  <a:moveTo>
                    <a:pt x="3993248" y="43053"/>
                  </a:moveTo>
                  <a:lnTo>
                    <a:pt x="3992613" y="39751"/>
                  </a:lnTo>
                  <a:lnTo>
                    <a:pt x="3989540" y="36360"/>
                  </a:lnTo>
                  <a:lnTo>
                    <a:pt x="3987990" y="33401"/>
                  </a:lnTo>
                  <a:lnTo>
                    <a:pt x="3979253" y="38976"/>
                  </a:lnTo>
                  <a:lnTo>
                    <a:pt x="3977106" y="40386"/>
                  </a:lnTo>
                  <a:lnTo>
                    <a:pt x="3987444" y="45732"/>
                  </a:lnTo>
                  <a:lnTo>
                    <a:pt x="3993248" y="43053"/>
                  </a:lnTo>
                  <a:close/>
                </a:path>
                <a:path w="4423409" h="180339">
                  <a:moveTo>
                    <a:pt x="3998061" y="117246"/>
                  </a:moveTo>
                  <a:lnTo>
                    <a:pt x="3997922" y="117157"/>
                  </a:lnTo>
                  <a:lnTo>
                    <a:pt x="3996575" y="124002"/>
                  </a:lnTo>
                  <a:lnTo>
                    <a:pt x="3997566" y="121221"/>
                  </a:lnTo>
                  <a:lnTo>
                    <a:pt x="3997833" y="119164"/>
                  </a:lnTo>
                  <a:lnTo>
                    <a:pt x="3998061" y="117246"/>
                  </a:lnTo>
                  <a:close/>
                </a:path>
                <a:path w="4423409" h="180339">
                  <a:moveTo>
                    <a:pt x="4094073" y="42989"/>
                  </a:moveTo>
                  <a:lnTo>
                    <a:pt x="4080903" y="37439"/>
                  </a:lnTo>
                  <a:lnTo>
                    <a:pt x="4081056" y="42735"/>
                  </a:lnTo>
                  <a:lnTo>
                    <a:pt x="4080992" y="50990"/>
                  </a:lnTo>
                  <a:lnTo>
                    <a:pt x="4067162" y="54330"/>
                  </a:lnTo>
                  <a:lnTo>
                    <a:pt x="4092854" y="58801"/>
                  </a:lnTo>
                  <a:lnTo>
                    <a:pt x="4089501" y="53962"/>
                  </a:lnTo>
                  <a:lnTo>
                    <a:pt x="4087393" y="49161"/>
                  </a:lnTo>
                  <a:lnTo>
                    <a:pt x="4088320" y="45237"/>
                  </a:lnTo>
                  <a:lnTo>
                    <a:pt x="4094073" y="42989"/>
                  </a:lnTo>
                  <a:close/>
                </a:path>
                <a:path w="4423409" h="180339">
                  <a:moveTo>
                    <a:pt x="4224744" y="63461"/>
                  </a:moveTo>
                  <a:lnTo>
                    <a:pt x="4223423" y="63881"/>
                  </a:lnTo>
                  <a:lnTo>
                    <a:pt x="4222039" y="64744"/>
                  </a:lnTo>
                  <a:lnTo>
                    <a:pt x="4224744" y="63461"/>
                  </a:lnTo>
                  <a:close/>
                </a:path>
                <a:path w="4423409" h="180339">
                  <a:moveTo>
                    <a:pt x="4224858" y="128803"/>
                  </a:moveTo>
                  <a:lnTo>
                    <a:pt x="4219194" y="130416"/>
                  </a:lnTo>
                  <a:lnTo>
                    <a:pt x="4210888" y="126377"/>
                  </a:lnTo>
                  <a:lnTo>
                    <a:pt x="4202188" y="122542"/>
                  </a:lnTo>
                  <a:lnTo>
                    <a:pt x="4195318" y="124828"/>
                  </a:lnTo>
                  <a:lnTo>
                    <a:pt x="4201452" y="127215"/>
                  </a:lnTo>
                  <a:lnTo>
                    <a:pt x="4208564" y="130949"/>
                  </a:lnTo>
                  <a:lnTo>
                    <a:pt x="4216197" y="133756"/>
                  </a:lnTo>
                  <a:lnTo>
                    <a:pt x="4223918" y="133375"/>
                  </a:lnTo>
                  <a:lnTo>
                    <a:pt x="4224858" y="128803"/>
                  </a:lnTo>
                  <a:close/>
                </a:path>
                <a:path w="4423409" h="180339">
                  <a:moveTo>
                    <a:pt x="4225976" y="123050"/>
                  </a:moveTo>
                  <a:lnTo>
                    <a:pt x="4224858" y="128803"/>
                  </a:lnTo>
                  <a:lnTo>
                    <a:pt x="4225480" y="127622"/>
                  </a:lnTo>
                  <a:lnTo>
                    <a:pt x="4225887" y="125742"/>
                  </a:lnTo>
                  <a:lnTo>
                    <a:pt x="4225976" y="123050"/>
                  </a:lnTo>
                  <a:close/>
                </a:path>
                <a:path w="4423409" h="180339">
                  <a:moveTo>
                    <a:pt x="4226649" y="62547"/>
                  </a:moveTo>
                  <a:lnTo>
                    <a:pt x="4224744" y="63461"/>
                  </a:lnTo>
                  <a:lnTo>
                    <a:pt x="4225442" y="63233"/>
                  </a:lnTo>
                  <a:lnTo>
                    <a:pt x="4226649" y="62547"/>
                  </a:lnTo>
                  <a:close/>
                </a:path>
                <a:path w="4423409" h="180339">
                  <a:moveTo>
                    <a:pt x="4254716" y="126707"/>
                  </a:moveTo>
                  <a:lnTo>
                    <a:pt x="4252468" y="126936"/>
                  </a:lnTo>
                  <a:lnTo>
                    <a:pt x="4250233" y="127063"/>
                  </a:lnTo>
                  <a:lnTo>
                    <a:pt x="4247997" y="126936"/>
                  </a:lnTo>
                  <a:lnTo>
                    <a:pt x="4251045" y="127431"/>
                  </a:lnTo>
                  <a:lnTo>
                    <a:pt x="4253103" y="127393"/>
                  </a:lnTo>
                  <a:lnTo>
                    <a:pt x="4254716" y="126707"/>
                  </a:lnTo>
                  <a:close/>
                </a:path>
                <a:path w="4423409" h="180339">
                  <a:moveTo>
                    <a:pt x="4259859" y="121259"/>
                  </a:moveTo>
                  <a:lnTo>
                    <a:pt x="4258830" y="119900"/>
                  </a:lnTo>
                  <a:lnTo>
                    <a:pt x="4258018" y="123875"/>
                  </a:lnTo>
                  <a:lnTo>
                    <a:pt x="4256862" y="125882"/>
                  </a:lnTo>
                  <a:lnTo>
                    <a:pt x="4254716" y="126707"/>
                  </a:lnTo>
                  <a:lnTo>
                    <a:pt x="4256329" y="126568"/>
                  </a:lnTo>
                  <a:lnTo>
                    <a:pt x="4259364" y="125831"/>
                  </a:lnTo>
                  <a:lnTo>
                    <a:pt x="4259770" y="123507"/>
                  </a:lnTo>
                  <a:lnTo>
                    <a:pt x="4259859" y="121259"/>
                  </a:lnTo>
                  <a:close/>
                </a:path>
                <a:path w="4423409" h="180339">
                  <a:moveTo>
                    <a:pt x="4265942" y="123875"/>
                  </a:moveTo>
                  <a:lnTo>
                    <a:pt x="4263707" y="124650"/>
                  </a:lnTo>
                  <a:lnTo>
                    <a:pt x="4261561" y="125336"/>
                  </a:lnTo>
                  <a:lnTo>
                    <a:pt x="4259364" y="125831"/>
                  </a:lnTo>
                  <a:lnTo>
                    <a:pt x="4259237" y="126885"/>
                  </a:lnTo>
                  <a:lnTo>
                    <a:pt x="4259148" y="127749"/>
                  </a:lnTo>
                  <a:lnTo>
                    <a:pt x="4258957" y="128803"/>
                  </a:lnTo>
                  <a:lnTo>
                    <a:pt x="4261650" y="127889"/>
                  </a:lnTo>
                  <a:lnTo>
                    <a:pt x="4263885" y="126111"/>
                  </a:lnTo>
                  <a:lnTo>
                    <a:pt x="4265942" y="123875"/>
                  </a:lnTo>
                  <a:close/>
                </a:path>
                <a:path w="4423409" h="180339">
                  <a:moveTo>
                    <a:pt x="4330979" y="128117"/>
                  </a:moveTo>
                  <a:lnTo>
                    <a:pt x="4326902" y="129997"/>
                  </a:lnTo>
                  <a:lnTo>
                    <a:pt x="4330573" y="130632"/>
                  </a:lnTo>
                  <a:lnTo>
                    <a:pt x="4330484" y="129578"/>
                  </a:lnTo>
                  <a:lnTo>
                    <a:pt x="4330712" y="128765"/>
                  </a:lnTo>
                  <a:lnTo>
                    <a:pt x="4330979" y="128117"/>
                  </a:lnTo>
                  <a:close/>
                </a:path>
                <a:path w="4423409" h="180339">
                  <a:moveTo>
                    <a:pt x="4332732" y="96316"/>
                  </a:moveTo>
                  <a:lnTo>
                    <a:pt x="4332236" y="95313"/>
                  </a:lnTo>
                  <a:lnTo>
                    <a:pt x="4331386" y="94716"/>
                  </a:lnTo>
                  <a:lnTo>
                    <a:pt x="4330090" y="94894"/>
                  </a:lnTo>
                  <a:lnTo>
                    <a:pt x="4332732" y="96316"/>
                  </a:lnTo>
                  <a:close/>
                </a:path>
                <a:path w="4423409" h="180339">
                  <a:moveTo>
                    <a:pt x="4335056" y="126199"/>
                  </a:moveTo>
                  <a:lnTo>
                    <a:pt x="4333176" y="126199"/>
                  </a:lnTo>
                  <a:lnTo>
                    <a:pt x="4331563" y="126377"/>
                  </a:lnTo>
                  <a:lnTo>
                    <a:pt x="4330979" y="128117"/>
                  </a:lnTo>
                  <a:lnTo>
                    <a:pt x="4335056" y="126199"/>
                  </a:lnTo>
                  <a:close/>
                </a:path>
                <a:path w="4423409" h="180339">
                  <a:moveTo>
                    <a:pt x="4340377" y="99060"/>
                  </a:moveTo>
                  <a:lnTo>
                    <a:pt x="4332732" y="95250"/>
                  </a:lnTo>
                  <a:lnTo>
                    <a:pt x="4334561" y="99060"/>
                  </a:lnTo>
                  <a:lnTo>
                    <a:pt x="4332148" y="107924"/>
                  </a:lnTo>
                  <a:lnTo>
                    <a:pt x="4328833" y="110490"/>
                  </a:lnTo>
                  <a:lnTo>
                    <a:pt x="4319943" y="114300"/>
                  </a:lnTo>
                  <a:lnTo>
                    <a:pt x="4313669" y="111760"/>
                  </a:lnTo>
                  <a:lnTo>
                    <a:pt x="4309821" y="105410"/>
                  </a:lnTo>
                  <a:lnTo>
                    <a:pt x="4309173" y="102870"/>
                  </a:lnTo>
                  <a:lnTo>
                    <a:pt x="4308195" y="99060"/>
                  </a:lnTo>
                  <a:lnTo>
                    <a:pt x="4318317" y="95250"/>
                  </a:lnTo>
                  <a:lnTo>
                    <a:pt x="4307192" y="82550"/>
                  </a:lnTo>
                  <a:lnTo>
                    <a:pt x="4291431" y="86360"/>
                  </a:lnTo>
                  <a:lnTo>
                    <a:pt x="4273804" y="95250"/>
                  </a:lnTo>
                  <a:lnTo>
                    <a:pt x="4257078" y="99060"/>
                  </a:lnTo>
                  <a:lnTo>
                    <a:pt x="4257548" y="97790"/>
                  </a:lnTo>
                  <a:lnTo>
                    <a:pt x="4258488" y="95250"/>
                  </a:lnTo>
                  <a:lnTo>
                    <a:pt x="4265549" y="76200"/>
                  </a:lnTo>
                  <a:lnTo>
                    <a:pt x="4244645" y="95250"/>
                  </a:lnTo>
                  <a:lnTo>
                    <a:pt x="4241698" y="90170"/>
                  </a:lnTo>
                  <a:lnTo>
                    <a:pt x="4240403" y="82550"/>
                  </a:lnTo>
                  <a:lnTo>
                    <a:pt x="4241851" y="77470"/>
                  </a:lnTo>
                  <a:lnTo>
                    <a:pt x="4247146" y="72390"/>
                  </a:lnTo>
                  <a:lnTo>
                    <a:pt x="4238714" y="68580"/>
                  </a:lnTo>
                  <a:lnTo>
                    <a:pt x="4233557" y="71120"/>
                  </a:lnTo>
                  <a:lnTo>
                    <a:pt x="4228795" y="72390"/>
                  </a:lnTo>
                  <a:lnTo>
                    <a:pt x="4226382" y="71120"/>
                  </a:lnTo>
                  <a:lnTo>
                    <a:pt x="4221543" y="68580"/>
                  </a:lnTo>
                  <a:lnTo>
                    <a:pt x="4220108" y="66040"/>
                  </a:lnTo>
                  <a:lnTo>
                    <a:pt x="4220781" y="64770"/>
                  </a:lnTo>
                  <a:lnTo>
                    <a:pt x="4222039" y="63500"/>
                  </a:lnTo>
                  <a:lnTo>
                    <a:pt x="4207764" y="71120"/>
                  </a:lnTo>
                  <a:lnTo>
                    <a:pt x="4208678" y="66040"/>
                  </a:lnTo>
                  <a:lnTo>
                    <a:pt x="4208678" y="63500"/>
                  </a:lnTo>
                  <a:lnTo>
                    <a:pt x="4208665" y="60960"/>
                  </a:lnTo>
                  <a:lnTo>
                    <a:pt x="4209796" y="58420"/>
                  </a:lnTo>
                  <a:lnTo>
                    <a:pt x="4214114" y="58420"/>
                  </a:lnTo>
                  <a:lnTo>
                    <a:pt x="4196638" y="54610"/>
                  </a:lnTo>
                  <a:lnTo>
                    <a:pt x="4182541" y="59690"/>
                  </a:lnTo>
                  <a:lnTo>
                    <a:pt x="4171442" y="63500"/>
                  </a:lnTo>
                  <a:lnTo>
                    <a:pt x="4162958" y="58420"/>
                  </a:lnTo>
                  <a:lnTo>
                    <a:pt x="4165104" y="57150"/>
                  </a:lnTo>
                  <a:lnTo>
                    <a:pt x="4149128" y="63500"/>
                  </a:lnTo>
                  <a:lnTo>
                    <a:pt x="4146702" y="71120"/>
                  </a:lnTo>
                  <a:lnTo>
                    <a:pt x="4145965" y="81280"/>
                  </a:lnTo>
                  <a:lnTo>
                    <a:pt x="4135018" y="93980"/>
                  </a:lnTo>
                  <a:lnTo>
                    <a:pt x="4131170" y="85090"/>
                  </a:lnTo>
                  <a:lnTo>
                    <a:pt x="4128414" y="78740"/>
                  </a:lnTo>
                  <a:lnTo>
                    <a:pt x="4124007" y="68580"/>
                  </a:lnTo>
                  <a:lnTo>
                    <a:pt x="4116844" y="52070"/>
                  </a:lnTo>
                  <a:lnTo>
                    <a:pt x="4113403" y="68580"/>
                  </a:lnTo>
                  <a:lnTo>
                    <a:pt x="4109732" y="68580"/>
                  </a:lnTo>
                  <a:lnTo>
                    <a:pt x="4102443" y="67310"/>
                  </a:lnTo>
                  <a:lnTo>
                    <a:pt x="4103776" y="59690"/>
                  </a:lnTo>
                  <a:lnTo>
                    <a:pt x="4098264" y="66040"/>
                  </a:lnTo>
                  <a:lnTo>
                    <a:pt x="4098861" y="69850"/>
                  </a:lnTo>
                  <a:lnTo>
                    <a:pt x="4100525" y="72390"/>
                  </a:lnTo>
                  <a:lnTo>
                    <a:pt x="4098226" y="78740"/>
                  </a:lnTo>
                  <a:lnTo>
                    <a:pt x="4095191" y="77470"/>
                  </a:lnTo>
                  <a:lnTo>
                    <a:pt x="4086072" y="73660"/>
                  </a:lnTo>
                  <a:lnTo>
                    <a:pt x="4083037" y="72390"/>
                  </a:lnTo>
                  <a:lnTo>
                    <a:pt x="4066641" y="73660"/>
                  </a:lnTo>
                  <a:lnTo>
                    <a:pt x="4052786" y="71120"/>
                  </a:lnTo>
                  <a:lnTo>
                    <a:pt x="4045280" y="58420"/>
                  </a:lnTo>
                  <a:lnTo>
                    <a:pt x="4045000" y="66040"/>
                  </a:lnTo>
                  <a:lnTo>
                    <a:pt x="4049077" y="69850"/>
                  </a:lnTo>
                  <a:lnTo>
                    <a:pt x="4050779" y="72390"/>
                  </a:lnTo>
                  <a:lnTo>
                    <a:pt x="4043400" y="77470"/>
                  </a:lnTo>
                  <a:lnTo>
                    <a:pt x="4040733" y="72390"/>
                  </a:lnTo>
                  <a:lnTo>
                    <a:pt x="4037406" y="66040"/>
                  </a:lnTo>
                  <a:lnTo>
                    <a:pt x="4028376" y="67310"/>
                  </a:lnTo>
                  <a:lnTo>
                    <a:pt x="4017340" y="72390"/>
                  </a:lnTo>
                  <a:lnTo>
                    <a:pt x="4005313" y="69850"/>
                  </a:lnTo>
                  <a:lnTo>
                    <a:pt x="4009466" y="63500"/>
                  </a:lnTo>
                  <a:lnTo>
                    <a:pt x="4010304" y="62230"/>
                  </a:lnTo>
                  <a:lnTo>
                    <a:pt x="4015270" y="58420"/>
                  </a:lnTo>
                  <a:lnTo>
                    <a:pt x="4016273" y="55880"/>
                  </a:lnTo>
                  <a:lnTo>
                    <a:pt x="4009377" y="49530"/>
                  </a:lnTo>
                  <a:lnTo>
                    <a:pt x="4000144" y="58420"/>
                  </a:lnTo>
                  <a:lnTo>
                    <a:pt x="3988257" y="55880"/>
                  </a:lnTo>
                  <a:lnTo>
                    <a:pt x="3975633" y="49530"/>
                  </a:lnTo>
                  <a:lnTo>
                    <a:pt x="3964178" y="48272"/>
                  </a:lnTo>
                  <a:lnTo>
                    <a:pt x="3964216" y="46012"/>
                  </a:lnTo>
                  <a:lnTo>
                    <a:pt x="3963720" y="42405"/>
                  </a:lnTo>
                  <a:lnTo>
                    <a:pt x="3963682" y="42265"/>
                  </a:lnTo>
                  <a:lnTo>
                    <a:pt x="3963682" y="49212"/>
                  </a:lnTo>
                  <a:lnTo>
                    <a:pt x="3958945" y="58420"/>
                  </a:lnTo>
                  <a:lnTo>
                    <a:pt x="3956469" y="58915"/>
                  </a:lnTo>
                  <a:lnTo>
                    <a:pt x="3958221" y="53416"/>
                  </a:lnTo>
                  <a:lnTo>
                    <a:pt x="3960952" y="50253"/>
                  </a:lnTo>
                  <a:lnTo>
                    <a:pt x="3963682" y="49212"/>
                  </a:lnTo>
                  <a:lnTo>
                    <a:pt x="3963682" y="42265"/>
                  </a:lnTo>
                  <a:lnTo>
                    <a:pt x="3962476" y="37833"/>
                  </a:lnTo>
                  <a:lnTo>
                    <a:pt x="3958806" y="37147"/>
                  </a:lnTo>
                  <a:lnTo>
                    <a:pt x="3957548" y="52997"/>
                  </a:lnTo>
                  <a:lnTo>
                    <a:pt x="3956354" y="58940"/>
                  </a:lnTo>
                  <a:lnTo>
                    <a:pt x="3946271" y="60960"/>
                  </a:lnTo>
                  <a:lnTo>
                    <a:pt x="3929418" y="60960"/>
                  </a:lnTo>
                  <a:lnTo>
                    <a:pt x="3911625" y="63500"/>
                  </a:lnTo>
                  <a:lnTo>
                    <a:pt x="3905161" y="59690"/>
                  </a:lnTo>
                  <a:lnTo>
                    <a:pt x="3887940" y="54610"/>
                  </a:lnTo>
                  <a:lnTo>
                    <a:pt x="3866451" y="50800"/>
                  </a:lnTo>
                  <a:lnTo>
                    <a:pt x="3847173" y="45720"/>
                  </a:lnTo>
                  <a:lnTo>
                    <a:pt x="3847757" y="41910"/>
                  </a:lnTo>
                  <a:lnTo>
                    <a:pt x="3841737" y="53340"/>
                  </a:lnTo>
                  <a:lnTo>
                    <a:pt x="3831234" y="58420"/>
                  </a:lnTo>
                  <a:lnTo>
                    <a:pt x="3805720" y="63500"/>
                  </a:lnTo>
                  <a:lnTo>
                    <a:pt x="3806660" y="55880"/>
                  </a:lnTo>
                  <a:lnTo>
                    <a:pt x="3807510" y="53340"/>
                  </a:lnTo>
                  <a:lnTo>
                    <a:pt x="3808768" y="49530"/>
                  </a:lnTo>
                  <a:lnTo>
                    <a:pt x="3812387" y="44450"/>
                  </a:lnTo>
                  <a:lnTo>
                    <a:pt x="3817848" y="40640"/>
                  </a:lnTo>
                  <a:lnTo>
                    <a:pt x="3803104" y="40640"/>
                  </a:lnTo>
                  <a:lnTo>
                    <a:pt x="3803929" y="39154"/>
                  </a:lnTo>
                  <a:lnTo>
                    <a:pt x="3805009" y="36550"/>
                  </a:lnTo>
                  <a:lnTo>
                    <a:pt x="3806037" y="33667"/>
                  </a:lnTo>
                  <a:lnTo>
                    <a:pt x="3798874" y="41300"/>
                  </a:lnTo>
                  <a:lnTo>
                    <a:pt x="3802418" y="41275"/>
                  </a:lnTo>
                  <a:lnTo>
                    <a:pt x="3799281" y="46990"/>
                  </a:lnTo>
                  <a:lnTo>
                    <a:pt x="3794582" y="50800"/>
                  </a:lnTo>
                  <a:lnTo>
                    <a:pt x="3784816" y="53340"/>
                  </a:lnTo>
                  <a:lnTo>
                    <a:pt x="3785755" y="49530"/>
                  </a:lnTo>
                  <a:lnTo>
                    <a:pt x="3788537" y="38100"/>
                  </a:lnTo>
                  <a:lnTo>
                    <a:pt x="3773411" y="40640"/>
                  </a:lnTo>
                  <a:lnTo>
                    <a:pt x="3757688" y="45720"/>
                  </a:lnTo>
                  <a:lnTo>
                    <a:pt x="3740874" y="49530"/>
                  </a:lnTo>
                  <a:lnTo>
                    <a:pt x="3722471" y="45720"/>
                  </a:lnTo>
                  <a:lnTo>
                    <a:pt x="3724681" y="58420"/>
                  </a:lnTo>
                  <a:lnTo>
                    <a:pt x="3728872" y="72390"/>
                  </a:lnTo>
                  <a:lnTo>
                    <a:pt x="3728199" y="86360"/>
                  </a:lnTo>
                  <a:lnTo>
                    <a:pt x="3715893" y="95250"/>
                  </a:lnTo>
                  <a:lnTo>
                    <a:pt x="3715245" y="88900"/>
                  </a:lnTo>
                  <a:lnTo>
                    <a:pt x="3715359" y="81280"/>
                  </a:lnTo>
                  <a:lnTo>
                    <a:pt x="3716350" y="77470"/>
                  </a:lnTo>
                  <a:lnTo>
                    <a:pt x="3717010" y="74930"/>
                  </a:lnTo>
                  <a:lnTo>
                    <a:pt x="3720947" y="71120"/>
                  </a:lnTo>
                  <a:lnTo>
                    <a:pt x="3718623" y="72390"/>
                  </a:lnTo>
                  <a:lnTo>
                    <a:pt x="3712629" y="77470"/>
                  </a:lnTo>
                  <a:lnTo>
                    <a:pt x="3710279" y="76200"/>
                  </a:lnTo>
                  <a:lnTo>
                    <a:pt x="3707930" y="74930"/>
                  </a:lnTo>
                  <a:lnTo>
                    <a:pt x="3708908" y="73660"/>
                  </a:lnTo>
                  <a:lnTo>
                    <a:pt x="3710876" y="71120"/>
                  </a:lnTo>
                  <a:lnTo>
                    <a:pt x="3718750" y="60960"/>
                  </a:lnTo>
                  <a:lnTo>
                    <a:pt x="3712692" y="60960"/>
                  </a:lnTo>
                  <a:lnTo>
                    <a:pt x="3710127" y="64770"/>
                  </a:lnTo>
                  <a:lnTo>
                    <a:pt x="3707993" y="69850"/>
                  </a:lnTo>
                  <a:lnTo>
                    <a:pt x="3703269" y="71120"/>
                  </a:lnTo>
                  <a:lnTo>
                    <a:pt x="3703282" y="69850"/>
                  </a:lnTo>
                  <a:lnTo>
                    <a:pt x="3703320" y="67310"/>
                  </a:lnTo>
                  <a:lnTo>
                    <a:pt x="3703358" y="63500"/>
                  </a:lnTo>
                  <a:lnTo>
                    <a:pt x="3703409" y="59690"/>
                  </a:lnTo>
                  <a:lnTo>
                    <a:pt x="3696284" y="63500"/>
                  </a:lnTo>
                  <a:lnTo>
                    <a:pt x="3697630" y="54610"/>
                  </a:lnTo>
                  <a:lnTo>
                    <a:pt x="3700005" y="53340"/>
                  </a:lnTo>
                  <a:lnTo>
                    <a:pt x="3705822" y="58420"/>
                  </a:lnTo>
                  <a:lnTo>
                    <a:pt x="3709403" y="54610"/>
                  </a:lnTo>
                  <a:lnTo>
                    <a:pt x="3705301" y="53340"/>
                  </a:lnTo>
                  <a:lnTo>
                    <a:pt x="3701199" y="52070"/>
                  </a:lnTo>
                  <a:lnTo>
                    <a:pt x="3693185" y="48260"/>
                  </a:lnTo>
                  <a:lnTo>
                    <a:pt x="3686365" y="43180"/>
                  </a:lnTo>
                  <a:lnTo>
                    <a:pt x="3681742" y="38100"/>
                  </a:lnTo>
                  <a:lnTo>
                    <a:pt x="3682682" y="44450"/>
                  </a:lnTo>
                  <a:lnTo>
                    <a:pt x="3681780" y="52070"/>
                  </a:lnTo>
                  <a:lnTo>
                    <a:pt x="3674046" y="54610"/>
                  </a:lnTo>
                  <a:lnTo>
                    <a:pt x="3664343" y="52070"/>
                  </a:lnTo>
                  <a:lnTo>
                    <a:pt x="3661626" y="46990"/>
                  </a:lnTo>
                  <a:lnTo>
                    <a:pt x="3660483" y="40640"/>
                  </a:lnTo>
                  <a:lnTo>
                    <a:pt x="3655466" y="35560"/>
                  </a:lnTo>
                  <a:lnTo>
                    <a:pt x="3650665" y="38100"/>
                  </a:lnTo>
                  <a:lnTo>
                    <a:pt x="3644798" y="39370"/>
                  </a:lnTo>
                  <a:lnTo>
                    <a:pt x="3639769" y="43180"/>
                  </a:lnTo>
                  <a:lnTo>
                    <a:pt x="3637521" y="52070"/>
                  </a:lnTo>
                  <a:lnTo>
                    <a:pt x="3631692" y="50800"/>
                  </a:lnTo>
                  <a:lnTo>
                    <a:pt x="3630536" y="43180"/>
                  </a:lnTo>
                  <a:lnTo>
                    <a:pt x="3628301" y="39370"/>
                  </a:lnTo>
                  <a:lnTo>
                    <a:pt x="3616553" y="43180"/>
                  </a:lnTo>
                  <a:lnTo>
                    <a:pt x="3601669" y="45720"/>
                  </a:lnTo>
                  <a:lnTo>
                    <a:pt x="3590950" y="49530"/>
                  </a:lnTo>
                  <a:lnTo>
                    <a:pt x="3591636" y="59690"/>
                  </a:lnTo>
                  <a:lnTo>
                    <a:pt x="3594277" y="59690"/>
                  </a:lnTo>
                  <a:lnTo>
                    <a:pt x="3593782" y="60960"/>
                  </a:lnTo>
                  <a:lnTo>
                    <a:pt x="3592576" y="60960"/>
                  </a:lnTo>
                  <a:lnTo>
                    <a:pt x="3592296" y="61036"/>
                  </a:lnTo>
                  <a:lnTo>
                    <a:pt x="3592131" y="60629"/>
                  </a:lnTo>
                  <a:lnTo>
                    <a:pt x="3591991" y="60502"/>
                  </a:lnTo>
                  <a:lnTo>
                    <a:pt x="3591991" y="60858"/>
                  </a:lnTo>
                  <a:lnTo>
                    <a:pt x="3592144" y="61074"/>
                  </a:lnTo>
                  <a:lnTo>
                    <a:pt x="3566731" y="67310"/>
                  </a:lnTo>
                  <a:lnTo>
                    <a:pt x="3540366" y="63500"/>
                  </a:lnTo>
                  <a:lnTo>
                    <a:pt x="3520617" y="59690"/>
                  </a:lnTo>
                  <a:lnTo>
                    <a:pt x="3514039" y="58420"/>
                  </a:lnTo>
                  <a:lnTo>
                    <a:pt x="3488283" y="59690"/>
                  </a:lnTo>
                  <a:lnTo>
                    <a:pt x="3488334" y="53340"/>
                  </a:lnTo>
                  <a:lnTo>
                    <a:pt x="3472637" y="57150"/>
                  </a:lnTo>
                  <a:lnTo>
                    <a:pt x="3456622" y="59690"/>
                  </a:lnTo>
                  <a:lnTo>
                    <a:pt x="3441700" y="62230"/>
                  </a:lnTo>
                  <a:lnTo>
                    <a:pt x="3429254" y="69850"/>
                  </a:lnTo>
                  <a:lnTo>
                    <a:pt x="3423297" y="69850"/>
                  </a:lnTo>
                  <a:lnTo>
                    <a:pt x="3415144" y="59690"/>
                  </a:lnTo>
                  <a:lnTo>
                    <a:pt x="3415652" y="58420"/>
                  </a:lnTo>
                  <a:lnTo>
                    <a:pt x="3417659" y="53340"/>
                  </a:lnTo>
                  <a:lnTo>
                    <a:pt x="3408172" y="55880"/>
                  </a:lnTo>
                  <a:lnTo>
                    <a:pt x="3400590" y="58420"/>
                  </a:lnTo>
                  <a:lnTo>
                    <a:pt x="3391725" y="58420"/>
                  </a:lnTo>
                  <a:lnTo>
                    <a:pt x="3378352" y="54610"/>
                  </a:lnTo>
                  <a:lnTo>
                    <a:pt x="3380765" y="52070"/>
                  </a:lnTo>
                  <a:lnTo>
                    <a:pt x="3384359" y="48260"/>
                  </a:lnTo>
                  <a:lnTo>
                    <a:pt x="3384105" y="45720"/>
                  </a:lnTo>
                  <a:lnTo>
                    <a:pt x="3384931" y="45720"/>
                  </a:lnTo>
                  <a:lnTo>
                    <a:pt x="3394151" y="46990"/>
                  </a:lnTo>
                  <a:lnTo>
                    <a:pt x="3389960" y="45720"/>
                  </a:lnTo>
                  <a:lnTo>
                    <a:pt x="3381552" y="43180"/>
                  </a:lnTo>
                  <a:lnTo>
                    <a:pt x="3371710" y="40640"/>
                  </a:lnTo>
                  <a:lnTo>
                    <a:pt x="3361601" y="40640"/>
                  </a:lnTo>
                  <a:lnTo>
                    <a:pt x="3348190" y="48260"/>
                  </a:lnTo>
                  <a:lnTo>
                    <a:pt x="3348342" y="45720"/>
                  </a:lnTo>
                  <a:lnTo>
                    <a:pt x="3348736" y="39370"/>
                  </a:lnTo>
                  <a:lnTo>
                    <a:pt x="3342182" y="34290"/>
                  </a:lnTo>
                  <a:lnTo>
                    <a:pt x="3332480" y="33020"/>
                  </a:lnTo>
                  <a:lnTo>
                    <a:pt x="3323615" y="35560"/>
                  </a:lnTo>
                  <a:lnTo>
                    <a:pt x="3337623" y="45720"/>
                  </a:lnTo>
                  <a:lnTo>
                    <a:pt x="3315246" y="45720"/>
                  </a:lnTo>
                  <a:lnTo>
                    <a:pt x="3308134" y="44450"/>
                  </a:lnTo>
                  <a:lnTo>
                    <a:pt x="3309582" y="39370"/>
                  </a:lnTo>
                  <a:lnTo>
                    <a:pt x="3313226" y="26670"/>
                  </a:lnTo>
                  <a:lnTo>
                    <a:pt x="3283940" y="21590"/>
                  </a:lnTo>
                  <a:lnTo>
                    <a:pt x="3257131" y="31750"/>
                  </a:lnTo>
                  <a:lnTo>
                    <a:pt x="3232137" y="39370"/>
                  </a:lnTo>
                  <a:lnTo>
                    <a:pt x="3208312" y="26670"/>
                  </a:lnTo>
                  <a:lnTo>
                    <a:pt x="3207093" y="34290"/>
                  </a:lnTo>
                  <a:lnTo>
                    <a:pt x="3214192" y="38100"/>
                  </a:lnTo>
                  <a:lnTo>
                    <a:pt x="3221507" y="43180"/>
                  </a:lnTo>
                  <a:lnTo>
                    <a:pt x="3220936" y="52070"/>
                  </a:lnTo>
                  <a:lnTo>
                    <a:pt x="3206877" y="45720"/>
                  </a:lnTo>
                  <a:lnTo>
                    <a:pt x="3193885" y="35560"/>
                  </a:lnTo>
                  <a:lnTo>
                    <a:pt x="3183318" y="26670"/>
                  </a:lnTo>
                  <a:lnTo>
                    <a:pt x="3176536" y="22860"/>
                  </a:lnTo>
                  <a:lnTo>
                    <a:pt x="3161474" y="21590"/>
                  </a:lnTo>
                  <a:lnTo>
                    <a:pt x="3151505" y="31750"/>
                  </a:lnTo>
                  <a:lnTo>
                    <a:pt x="3141307" y="40640"/>
                  </a:lnTo>
                  <a:lnTo>
                    <a:pt x="3125597" y="43180"/>
                  </a:lnTo>
                  <a:lnTo>
                    <a:pt x="3127794" y="49530"/>
                  </a:lnTo>
                  <a:lnTo>
                    <a:pt x="3127756" y="58420"/>
                  </a:lnTo>
                  <a:lnTo>
                    <a:pt x="3123311" y="67310"/>
                  </a:lnTo>
                  <a:lnTo>
                    <a:pt x="3112262" y="73660"/>
                  </a:lnTo>
                  <a:lnTo>
                    <a:pt x="3109404" y="72390"/>
                  </a:lnTo>
                  <a:lnTo>
                    <a:pt x="3100857" y="68580"/>
                  </a:lnTo>
                  <a:lnTo>
                    <a:pt x="3097225" y="62230"/>
                  </a:lnTo>
                  <a:lnTo>
                    <a:pt x="3096488" y="60960"/>
                  </a:lnTo>
                  <a:lnTo>
                    <a:pt x="3095040" y="58420"/>
                  </a:lnTo>
                  <a:lnTo>
                    <a:pt x="3095028" y="55880"/>
                  </a:lnTo>
                  <a:lnTo>
                    <a:pt x="3094977" y="46990"/>
                  </a:lnTo>
                  <a:lnTo>
                    <a:pt x="3100844" y="40640"/>
                  </a:lnTo>
                  <a:lnTo>
                    <a:pt x="3105416" y="39370"/>
                  </a:lnTo>
                  <a:lnTo>
                    <a:pt x="3107563" y="41910"/>
                  </a:lnTo>
                  <a:lnTo>
                    <a:pt x="3107385" y="44450"/>
                  </a:lnTo>
                  <a:lnTo>
                    <a:pt x="3113468" y="41910"/>
                  </a:lnTo>
                  <a:lnTo>
                    <a:pt x="3118777" y="39370"/>
                  </a:lnTo>
                  <a:lnTo>
                    <a:pt x="3121431" y="38100"/>
                  </a:lnTo>
                  <a:lnTo>
                    <a:pt x="3113963" y="31750"/>
                  </a:lnTo>
                  <a:lnTo>
                    <a:pt x="3111538" y="38100"/>
                  </a:lnTo>
                  <a:lnTo>
                    <a:pt x="3102178" y="34290"/>
                  </a:lnTo>
                  <a:lnTo>
                    <a:pt x="3091154" y="31750"/>
                  </a:lnTo>
                  <a:lnTo>
                    <a:pt x="3083014" y="27940"/>
                  </a:lnTo>
                  <a:lnTo>
                    <a:pt x="3082315" y="21590"/>
                  </a:lnTo>
                  <a:lnTo>
                    <a:pt x="3076079" y="25400"/>
                  </a:lnTo>
                  <a:lnTo>
                    <a:pt x="3074822" y="27940"/>
                  </a:lnTo>
                  <a:lnTo>
                    <a:pt x="3077337" y="31750"/>
                  </a:lnTo>
                  <a:lnTo>
                    <a:pt x="3082493" y="34290"/>
                  </a:lnTo>
                  <a:lnTo>
                    <a:pt x="3067570" y="31750"/>
                  </a:lnTo>
                  <a:lnTo>
                    <a:pt x="3040138" y="31750"/>
                  </a:lnTo>
                  <a:lnTo>
                    <a:pt x="3024213" y="29210"/>
                  </a:lnTo>
                  <a:lnTo>
                    <a:pt x="3028200" y="33020"/>
                  </a:lnTo>
                  <a:lnTo>
                    <a:pt x="3031820" y="40640"/>
                  </a:lnTo>
                  <a:lnTo>
                    <a:pt x="3027883" y="40640"/>
                  </a:lnTo>
                  <a:lnTo>
                    <a:pt x="3009633" y="39370"/>
                  </a:lnTo>
                  <a:lnTo>
                    <a:pt x="3003143" y="44450"/>
                  </a:lnTo>
                  <a:lnTo>
                    <a:pt x="2998851" y="50800"/>
                  </a:lnTo>
                  <a:lnTo>
                    <a:pt x="2987205" y="55880"/>
                  </a:lnTo>
                  <a:lnTo>
                    <a:pt x="2981655" y="48260"/>
                  </a:lnTo>
                  <a:lnTo>
                    <a:pt x="2981452" y="44450"/>
                  </a:lnTo>
                  <a:lnTo>
                    <a:pt x="2981312" y="41910"/>
                  </a:lnTo>
                  <a:lnTo>
                    <a:pt x="2980512" y="40640"/>
                  </a:lnTo>
                  <a:lnTo>
                    <a:pt x="2978937" y="38100"/>
                  </a:lnTo>
                  <a:lnTo>
                    <a:pt x="2967329" y="40640"/>
                  </a:lnTo>
                  <a:lnTo>
                    <a:pt x="2960484" y="34290"/>
                  </a:lnTo>
                  <a:lnTo>
                    <a:pt x="2960738" y="27940"/>
                  </a:lnTo>
                  <a:lnTo>
                    <a:pt x="2964954" y="22860"/>
                  </a:lnTo>
                  <a:lnTo>
                    <a:pt x="2966237" y="21590"/>
                  </a:lnTo>
                  <a:lnTo>
                    <a:pt x="2970060" y="17780"/>
                  </a:lnTo>
                  <a:lnTo>
                    <a:pt x="2953702" y="21590"/>
                  </a:lnTo>
                  <a:lnTo>
                    <a:pt x="2938780" y="17780"/>
                  </a:lnTo>
                  <a:lnTo>
                    <a:pt x="2925673" y="11430"/>
                  </a:lnTo>
                  <a:lnTo>
                    <a:pt x="2914739" y="6350"/>
                  </a:lnTo>
                  <a:lnTo>
                    <a:pt x="2918079" y="4914"/>
                  </a:lnTo>
                  <a:lnTo>
                    <a:pt x="2907754" y="3810"/>
                  </a:lnTo>
                  <a:lnTo>
                    <a:pt x="2914599" y="17780"/>
                  </a:lnTo>
                  <a:lnTo>
                    <a:pt x="2907576" y="15240"/>
                  </a:lnTo>
                  <a:lnTo>
                    <a:pt x="2901658" y="15240"/>
                  </a:lnTo>
                  <a:lnTo>
                    <a:pt x="2901746" y="10160"/>
                  </a:lnTo>
                  <a:lnTo>
                    <a:pt x="2899384" y="17780"/>
                  </a:lnTo>
                  <a:lnTo>
                    <a:pt x="2899981" y="24130"/>
                  </a:lnTo>
                  <a:lnTo>
                    <a:pt x="2899867" y="29210"/>
                  </a:lnTo>
                  <a:lnTo>
                    <a:pt x="2899486" y="35560"/>
                  </a:lnTo>
                  <a:lnTo>
                    <a:pt x="2893110" y="44450"/>
                  </a:lnTo>
                  <a:lnTo>
                    <a:pt x="2888881" y="43180"/>
                  </a:lnTo>
                  <a:lnTo>
                    <a:pt x="2884652" y="41910"/>
                  </a:lnTo>
                  <a:lnTo>
                    <a:pt x="2874949" y="43180"/>
                  </a:lnTo>
                  <a:lnTo>
                    <a:pt x="2866390" y="41910"/>
                  </a:lnTo>
                  <a:lnTo>
                    <a:pt x="2862211" y="35560"/>
                  </a:lnTo>
                  <a:lnTo>
                    <a:pt x="2861373" y="34290"/>
                  </a:lnTo>
                  <a:lnTo>
                    <a:pt x="2873184" y="34290"/>
                  </a:lnTo>
                  <a:lnTo>
                    <a:pt x="2874226" y="27940"/>
                  </a:lnTo>
                  <a:lnTo>
                    <a:pt x="2872829" y="20320"/>
                  </a:lnTo>
                  <a:lnTo>
                    <a:pt x="2876448" y="15240"/>
                  </a:lnTo>
                  <a:lnTo>
                    <a:pt x="2877362" y="13970"/>
                  </a:lnTo>
                  <a:lnTo>
                    <a:pt x="2873781" y="15240"/>
                  </a:lnTo>
                  <a:lnTo>
                    <a:pt x="2869793" y="13970"/>
                  </a:lnTo>
                  <a:lnTo>
                    <a:pt x="2865272" y="12700"/>
                  </a:lnTo>
                  <a:lnTo>
                    <a:pt x="2864193" y="11430"/>
                  </a:lnTo>
                  <a:lnTo>
                    <a:pt x="2866263" y="8890"/>
                  </a:lnTo>
                  <a:lnTo>
                    <a:pt x="2868142" y="7620"/>
                  </a:lnTo>
                  <a:lnTo>
                    <a:pt x="2853804" y="5080"/>
                  </a:lnTo>
                  <a:lnTo>
                    <a:pt x="2847517" y="12700"/>
                  </a:lnTo>
                  <a:lnTo>
                    <a:pt x="2841040" y="22860"/>
                  </a:lnTo>
                  <a:lnTo>
                    <a:pt x="2826156" y="27940"/>
                  </a:lnTo>
                  <a:lnTo>
                    <a:pt x="2826562" y="20320"/>
                  </a:lnTo>
                  <a:lnTo>
                    <a:pt x="2823540" y="15240"/>
                  </a:lnTo>
                  <a:lnTo>
                    <a:pt x="2818930" y="11430"/>
                  </a:lnTo>
                  <a:lnTo>
                    <a:pt x="2814599" y="11430"/>
                  </a:lnTo>
                  <a:lnTo>
                    <a:pt x="2820263" y="13970"/>
                  </a:lnTo>
                  <a:lnTo>
                    <a:pt x="2820479" y="20320"/>
                  </a:lnTo>
                  <a:lnTo>
                    <a:pt x="2816504" y="27940"/>
                  </a:lnTo>
                  <a:lnTo>
                    <a:pt x="2809544" y="35560"/>
                  </a:lnTo>
                  <a:lnTo>
                    <a:pt x="2798330" y="33020"/>
                  </a:lnTo>
                  <a:lnTo>
                    <a:pt x="2791155" y="35560"/>
                  </a:lnTo>
                  <a:lnTo>
                    <a:pt x="2785656" y="39370"/>
                  </a:lnTo>
                  <a:lnTo>
                    <a:pt x="2779471" y="40640"/>
                  </a:lnTo>
                  <a:lnTo>
                    <a:pt x="2790609" y="44450"/>
                  </a:lnTo>
                  <a:lnTo>
                    <a:pt x="2786786" y="49530"/>
                  </a:lnTo>
                  <a:lnTo>
                    <a:pt x="2781046" y="52070"/>
                  </a:lnTo>
                  <a:lnTo>
                    <a:pt x="2773565" y="54610"/>
                  </a:lnTo>
                  <a:lnTo>
                    <a:pt x="2764523" y="55880"/>
                  </a:lnTo>
                  <a:lnTo>
                    <a:pt x="2764155" y="53340"/>
                  </a:lnTo>
                  <a:lnTo>
                    <a:pt x="2765196" y="52070"/>
                  </a:lnTo>
                  <a:lnTo>
                    <a:pt x="2766618" y="50800"/>
                  </a:lnTo>
                  <a:lnTo>
                    <a:pt x="2755938" y="50800"/>
                  </a:lnTo>
                  <a:lnTo>
                    <a:pt x="2744317" y="44450"/>
                  </a:lnTo>
                  <a:lnTo>
                    <a:pt x="2738107" y="41910"/>
                  </a:lnTo>
                  <a:lnTo>
                    <a:pt x="2734995" y="40640"/>
                  </a:lnTo>
                  <a:lnTo>
                    <a:pt x="2731897" y="39370"/>
                  </a:lnTo>
                  <a:lnTo>
                    <a:pt x="2718816" y="40640"/>
                  </a:lnTo>
                  <a:lnTo>
                    <a:pt x="2714587" y="35560"/>
                  </a:lnTo>
                  <a:lnTo>
                    <a:pt x="2713799" y="27940"/>
                  </a:lnTo>
                  <a:lnTo>
                    <a:pt x="2713215" y="22860"/>
                  </a:lnTo>
                  <a:lnTo>
                    <a:pt x="2712326" y="21590"/>
                  </a:lnTo>
                  <a:lnTo>
                    <a:pt x="2709646" y="17780"/>
                  </a:lnTo>
                  <a:lnTo>
                    <a:pt x="2695918" y="21590"/>
                  </a:lnTo>
                  <a:lnTo>
                    <a:pt x="2685948" y="16510"/>
                  </a:lnTo>
                  <a:lnTo>
                    <a:pt x="2675763" y="12700"/>
                  </a:lnTo>
                  <a:lnTo>
                    <a:pt x="2661386" y="15240"/>
                  </a:lnTo>
                  <a:lnTo>
                    <a:pt x="2665298" y="22860"/>
                  </a:lnTo>
                  <a:lnTo>
                    <a:pt x="2665920" y="26670"/>
                  </a:lnTo>
                  <a:lnTo>
                    <a:pt x="2662136" y="30480"/>
                  </a:lnTo>
                  <a:lnTo>
                    <a:pt x="2652801" y="38100"/>
                  </a:lnTo>
                  <a:lnTo>
                    <a:pt x="2691777" y="27940"/>
                  </a:lnTo>
                  <a:lnTo>
                    <a:pt x="2666809" y="48260"/>
                  </a:lnTo>
                  <a:lnTo>
                    <a:pt x="2675788" y="46990"/>
                  </a:lnTo>
                  <a:lnTo>
                    <a:pt x="2684538" y="44450"/>
                  </a:lnTo>
                  <a:lnTo>
                    <a:pt x="2692412" y="41910"/>
                  </a:lnTo>
                  <a:lnTo>
                    <a:pt x="2698724" y="41910"/>
                  </a:lnTo>
                  <a:lnTo>
                    <a:pt x="2692120" y="48260"/>
                  </a:lnTo>
                  <a:lnTo>
                    <a:pt x="2689618" y="50800"/>
                  </a:lnTo>
                  <a:lnTo>
                    <a:pt x="2690418" y="54610"/>
                  </a:lnTo>
                  <a:lnTo>
                    <a:pt x="2693708" y="60960"/>
                  </a:lnTo>
                  <a:lnTo>
                    <a:pt x="2681592" y="53340"/>
                  </a:lnTo>
                  <a:lnTo>
                    <a:pt x="2669336" y="57150"/>
                  </a:lnTo>
                  <a:lnTo>
                    <a:pt x="2656611" y="62230"/>
                  </a:lnTo>
                  <a:lnTo>
                    <a:pt x="2652103" y="60960"/>
                  </a:lnTo>
                  <a:lnTo>
                    <a:pt x="2643086" y="58420"/>
                  </a:lnTo>
                  <a:lnTo>
                    <a:pt x="2643225" y="48260"/>
                  </a:lnTo>
                  <a:lnTo>
                    <a:pt x="2643238" y="46990"/>
                  </a:lnTo>
                  <a:lnTo>
                    <a:pt x="2643530" y="25400"/>
                  </a:lnTo>
                  <a:lnTo>
                    <a:pt x="2623350" y="21590"/>
                  </a:lnTo>
                  <a:lnTo>
                    <a:pt x="2603601" y="27940"/>
                  </a:lnTo>
                  <a:lnTo>
                    <a:pt x="2582278" y="34290"/>
                  </a:lnTo>
                  <a:lnTo>
                    <a:pt x="2557411" y="34290"/>
                  </a:lnTo>
                  <a:lnTo>
                    <a:pt x="2569146" y="40640"/>
                  </a:lnTo>
                  <a:lnTo>
                    <a:pt x="2563406" y="46990"/>
                  </a:lnTo>
                  <a:lnTo>
                    <a:pt x="2554617" y="46990"/>
                  </a:lnTo>
                  <a:lnTo>
                    <a:pt x="2544534" y="45720"/>
                  </a:lnTo>
                  <a:lnTo>
                    <a:pt x="2534894" y="48260"/>
                  </a:lnTo>
                  <a:lnTo>
                    <a:pt x="2534793" y="46990"/>
                  </a:lnTo>
                  <a:lnTo>
                    <a:pt x="2534285" y="40640"/>
                  </a:lnTo>
                  <a:lnTo>
                    <a:pt x="2531516" y="35560"/>
                  </a:lnTo>
                  <a:lnTo>
                    <a:pt x="2523528" y="25400"/>
                  </a:lnTo>
                  <a:lnTo>
                    <a:pt x="2523401" y="24803"/>
                  </a:lnTo>
                  <a:lnTo>
                    <a:pt x="2522588" y="22847"/>
                  </a:lnTo>
                  <a:lnTo>
                    <a:pt x="2519946" y="19507"/>
                  </a:lnTo>
                  <a:lnTo>
                    <a:pt x="2520670" y="22288"/>
                  </a:lnTo>
                  <a:lnTo>
                    <a:pt x="2522093" y="24396"/>
                  </a:lnTo>
                  <a:lnTo>
                    <a:pt x="2523096" y="25819"/>
                  </a:lnTo>
                  <a:lnTo>
                    <a:pt x="2519578" y="29210"/>
                  </a:lnTo>
                  <a:lnTo>
                    <a:pt x="2510053" y="31750"/>
                  </a:lnTo>
                  <a:lnTo>
                    <a:pt x="2499791" y="35560"/>
                  </a:lnTo>
                  <a:lnTo>
                    <a:pt x="2493670" y="46990"/>
                  </a:lnTo>
                  <a:lnTo>
                    <a:pt x="2477389" y="33020"/>
                  </a:lnTo>
                  <a:lnTo>
                    <a:pt x="2459317" y="35560"/>
                  </a:lnTo>
                  <a:lnTo>
                    <a:pt x="2446109" y="45720"/>
                  </a:lnTo>
                  <a:lnTo>
                    <a:pt x="2433116" y="57150"/>
                  </a:lnTo>
                  <a:lnTo>
                    <a:pt x="2415705" y="60960"/>
                  </a:lnTo>
                  <a:lnTo>
                    <a:pt x="2416606" y="58420"/>
                  </a:lnTo>
                  <a:lnTo>
                    <a:pt x="2418880" y="52070"/>
                  </a:lnTo>
                  <a:lnTo>
                    <a:pt x="2419045" y="45720"/>
                  </a:lnTo>
                  <a:lnTo>
                    <a:pt x="2421140" y="38100"/>
                  </a:lnTo>
                  <a:lnTo>
                    <a:pt x="2430157" y="31750"/>
                  </a:lnTo>
                  <a:lnTo>
                    <a:pt x="2420759" y="31750"/>
                  </a:lnTo>
                  <a:lnTo>
                    <a:pt x="2412263" y="30480"/>
                  </a:lnTo>
                  <a:lnTo>
                    <a:pt x="2412174" y="38100"/>
                  </a:lnTo>
                  <a:lnTo>
                    <a:pt x="2405608" y="36830"/>
                  </a:lnTo>
                  <a:lnTo>
                    <a:pt x="2395944" y="41910"/>
                  </a:lnTo>
                  <a:lnTo>
                    <a:pt x="2385682" y="45720"/>
                  </a:lnTo>
                  <a:lnTo>
                    <a:pt x="2377998" y="42214"/>
                  </a:lnTo>
                  <a:lnTo>
                    <a:pt x="2378595" y="41440"/>
                  </a:lnTo>
                  <a:lnTo>
                    <a:pt x="2380170" y="40474"/>
                  </a:lnTo>
                  <a:lnTo>
                    <a:pt x="2382494" y="41071"/>
                  </a:lnTo>
                  <a:lnTo>
                    <a:pt x="2380704" y="40208"/>
                  </a:lnTo>
                  <a:lnTo>
                    <a:pt x="2379091" y="39662"/>
                  </a:lnTo>
                  <a:lnTo>
                    <a:pt x="2375916" y="41122"/>
                  </a:lnTo>
                  <a:lnTo>
                    <a:pt x="2376360" y="41897"/>
                  </a:lnTo>
                  <a:lnTo>
                    <a:pt x="2376767" y="42494"/>
                  </a:lnTo>
                  <a:lnTo>
                    <a:pt x="2373401" y="46990"/>
                  </a:lnTo>
                  <a:lnTo>
                    <a:pt x="2372156" y="58420"/>
                  </a:lnTo>
                  <a:lnTo>
                    <a:pt x="2361539" y="58420"/>
                  </a:lnTo>
                  <a:lnTo>
                    <a:pt x="2360828" y="57150"/>
                  </a:lnTo>
                  <a:lnTo>
                    <a:pt x="2361006" y="54610"/>
                  </a:lnTo>
                  <a:lnTo>
                    <a:pt x="2361273" y="53340"/>
                  </a:lnTo>
                  <a:lnTo>
                    <a:pt x="2358072" y="57150"/>
                  </a:lnTo>
                  <a:lnTo>
                    <a:pt x="2353780" y="60960"/>
                  </a:lnTo>
                  <a:lnTo>
                    <a:pt x="2351481" y="64770"/>
                  </a:lnTo>
                  <a:lnTo>
                    <a:pt x="2354288" y="72390"/>
                  </a:lnTo>
                  <a:lnTo>
                    <a:pt x="2352179" y="71120"/>
                  </a:lnTo>
                  <a:lnTo>
                    <a:pt x="2350071" y="69850"/>
                  </a:lnTo>
                  <a:lnTo>
                    <a:pt x="2328926" y="57150"/>
                  </a:lnTo>
                  <a:lnTo>
                    <a:pt x="2271001" y="57150"/>
                  </a:lnTo>
                  <a:lnTo>
                    <a:pt x="2263241" y="53340"/>
                  </a:lnTo>
                  <a:lnTo>
                    <a:pt x="2248306" y="46012"/>
                  </a:lnTo>
                  <a:lnTo>
                    <a:pt x="2249106" y="45821"/>
                  </a:lnTo>
                  <a:lnTo>
                    <a:pt x="2250770" y="45554"/>
                  </a:lnTo>
                  <a:lnTo>
                    <a:pt x="2252192" y="45275"/>
                  </a:lnTo>
                  <a:lnTo>
                    <a:pt x="2245169" y="42951"/>
                  </a:lnTo>
                  <a:lnTo>
                    <a:pt x="2245880" y="44183"/>
                  </a:lnTo>
                  <a:lnTo>
                    <a:pt x="2246871" y="45097"/>
                  </a:lnTo>
                  <a:lnTo>
                    <a:pt x="2247404" y="45770"/>
                  </a:lnTo>
                  <a:lnTo>
                    <a:pt x="2215007" y="50800"/>
                  </a:lnTo>
                  <a:lnTo>
                    <a:pt x="2183714" y="53340"/>
                  </a:lnTo>
                  <a:lnTo>
                    <a:pt x="2184920" y="50800"/>
                  </a:lnTo>
                  <a:lnTo>
                    <a:pt x="2184336" y="49530"/>
                  </a:lnTo>
                  <a:lnTo>
                    <a:pt x="2173503" y="49530"/>
                  </a:lnTo>
                  <a:lnTo>
                    <a:pt x="2166099" y="59690"/>
                  </a:lnTo>
                  <a:lnTo>
                    <a:pt x="2158009" y="69850"/>
                  </a:lnTo>
                  <a:lnTo>
                    <a:pt x="2142172" y="69850"/>
                  </a:lnTo>
                  <a:lnTo>
                    <a:pt x="2138121" y="60960"/>
                  </a:lnTo>
                  <a:lnTo>
                    <a:pt x="2143150" y="57150"/>
                  </a:lnTo>
                  <a:lnTo>
                    <a:pt x="2149233" y="55880"/>
                  </a:lnTo>
                  <a:lnTo>
                    <a:pt x="2148357" y="53340"/>
                  </a:lnTo>
                  <a:lnTo>
                    <a:pt x="2145195" y="46990"/>
                  </a:lnTo>
                  <a:lnTo>
                    <a:pt x="2143290" y="43180"/>
                  </a:lnTo>
                  <a:lnTo>
                    <a:pt x="2140762" y="38100"/>
                  </a:lnTo>
                  <a:lnTo>
                    <a:pt x="2126627" y="39370"/>
                  </a:lnTo>
                  <a:lnTo>
                    <a:pt x="2109571" y="43180"/>
                  </a:lnTo>
                  <a:lnTo>
                    <a:pt x="2093163" y="36830"/>
                  </a:lnTo>
                  <a:lnTo>
                    <a:pt x="2097951" y="35560"/>
                  </a:lnTo>
                  <a:lnTo>
                    <a:pt x="2085441" y="31750"/>
                  </a:lnTo>
                  <a:lnTo>
                    <a:pt x="2070823" y="36830"/>
                  </a:lnTo>
                  <a:lnTo>
                    <a:pt x="2054415" y="44450"/>
                  </a:lnTo>
                  <a:lnTo>
                    <a:pt x="2036546" y="46990"/>
                  </a:lnTo>
                  <a:lnTo>
                    <a:pt x="2037753" y="43180"/>
                  </a:lnTo>
                  <a:lnTo>
                    <a:pt x="2036673" y="40640"/>
                  </a:lnTo>
                  <a:lnTo>
                    <a:pt x="2021611" y="53340"/>
                  </a:lnTo>
                  <a:lnTo>
                    <a:pt x="2003069" y="60960"/>
                  </a:lnTo>
                  <a:lnTo>
                    <a:pt x="1983232" y="67310"/>
                  </a:lnTo>
                  <a:lnTo>
                    <a:pt x="1964296" y="71120"/>
                  </a:lnTo>
                  <a:lnTo>
                    <a:pt x="1969008" y="63500"/>
                  </a:lnTo>
                  <a:lnTo>
                    <a:pt x="1971852" y="59690"/>
                  </a:lnTo>
                  <a:lnTo>
                    <a:pt x="1972475" y="57150"/>
                  </a:lnTo>
                  <a:lnTo>
                    <a:pt x="1970481" y="49530"/>
                  </a:lnTo>
                  <a:lnTo>
                    <a:pt x="1966175" y="53340"/>
                  </a:lnTo>
                  <a:lnTo>
                    <a:pt x="1965464" y="62230"/>
                  </a:lnTo>
                  <a:lnTo>
                    <a:pt x="1962759" y="71120"/>
                  </a:lnTo>
                  <a:lnTo>
                    <a:pt x="1952485" y="76200"/>
                  </a:lnTo>
                  <a:lnTo>
                    <a:pt x="1947659" y="72390"/>
                  </a:lnTo>
                  <a:lnTo>
                    <a:pt x="1946046" y="71120"/>
                  </a:lnTo>
                  <a:lnTo>
                    <a:pt x="1938502" y="64770"/>
                  </a:lnTo>
                  <a:lnTo>
                    <a:pt x="1931873" y="57150"/>
                  </a:lnTo>
                  <a:lnTo>
                    <a:pt x="1928177" y="46990"/>
                  </a:lnTo>
                  <a:lnTo>
                    <a:pt x="1948192" y="45720"/>
                  </a:lnTo>
                  <a:lnTo>
                    <a:pt x="1945741" y="43180"/>
                  </a:lnTo>
                  <a:lnTo>
                    <a:pt x="1939607" y="36830"/>
                  </a:lnTo>
                  <a:lnTo>
                    <a:pt x="1930031" y="38100"/>
                  </a:lnTo>
                  <a:lnTo>
                    <a:pt x="1920405" y="41910"/>
                  </a:lnTo>
                  <a:lnTo>
                    <a:pt x="1911705" y="43180"/>
                  </a:lnTo>
                  <a:lnTo>
                    <a:pt x="1913001" y="34290"/>
                  </a:lnTo>
                  <a:lnTo>
                    <a:pt x="1894738" y="39370"/>
                  </a:lnTo>
                  <a:lnTo>
                    <a:pt x="1881911" y="48260"/>
                  </a:lnTo>
                  <a:lnTo>
                    <a:pt x="1868652" y="54610"/>
                  </a:lnTo>
                  <a:lnTo>
                    <a:pt x="1849043" y="58420"/>
                  </a:lnTo>
                  <a:lnTo>
                    <a:pt x="1852485" y="64770"/>
                  </a:lnTo>
                  <a:lnTo>
                    <a:pt x="1842274" y="72390"/>
                  </a:lnTo>
                  <a:lnTo>
                    <a:pt x="1835950" y="68580"/>
                  </a:lnTo>
                  <a:lnTo>
                    <a:pt x="1829625" y="63500"/>
                  </a:lnTo>
                  <a:lnTo>
                    <a:pt x="1819414" y="68580"/>
                  </a:lnTo>
                  <a:lnTo>
                    <a:pt x="1813902" y="45720"/>
                  </a:lnTo>
                  <a:lnTo>
                    <a:pt x="1802079" y="52070"/>
                  </a:lnTo>
                  <a:lnTo>
                    <a:pt x="1786026" y="59690"/>
                  </a:lnTo>
                  <a:lnTo>
                    <a:pt x="1768208" y="67310"/>
                  </a:lnTo>
                  <a:lnTo>
                    <a:pt x="1751063" y="72390"/>
                  </a:lnTo>
                  <a:lnTo>
                    <a:pt x="1762137" y="60960"/>
                  </a:lnTo>
                  <a:lnTo>
                    <a:pt x="1775955" y="52070"/>
                  </a:lnTo>
                  <a:lnTo>
                    <a:pt x="1790407" y="44450"/>
                  </a:lnTo>
                  <a:lnTo>
                    <a:pt x="1803387" y="36830"/>
                  </a:lnTo>
                  <a:lnTo>
                    <a:pt x="1792071" y="38100"/>
                  </a:lnTo>
                  <a:lnTo>
                    <a:pt x="1778203" y="39370"/>
                  </a:lnTo>
                  <a:lnTo>
                    <a:pt x="1768398" y="42278"/>
                  </a:lnTo>
                  <a:lnTo>
                    <a:pt x="1732572" y="69850"/>
                  </a:lnTo>
                  <a:lnTo>
                    <a:pt x="1715795" y="72390"/>
                  </a:lnTo>
                  <a:lnTo>
                    <a:pt x="1714360" y="68580"/>
                  </a:lnTo>
                  <a:lnTo>
                    <a:pt x="1711960" y="62230"/>
                  </a:lnTo>
                  <a:lnTo>
                    <a:pt x="1707654" y="50800"/>
                  </a:lnTo>
                  <a:lnTo>
                    <a:pt x="1684540" y="45720"/>
                  </a:lnTo>
                  <a:lnTo>
                    <a:pt x="1657464" y="43180"/>
                  </a:lnTo>
                  <a:lnTo>
                    <a:pt x="1644103" y="33020"/>
                  </a:lnTo>
                  <a:lnTo>
                    <a:pt x="1637423" y="27940"/>
                  </a:lnTo>
                  <a:lnTo>
                    <a:pt x="1606296" y="33020"/>
                  </a:lnTo>
                  <a:lnTo>
                    <a:pt x="1574622" y="30480"/>
                  </a:lnTo>
                  <a:lnTo>
                    <a:pt x="1541653" y="25400"/>
                  </a:lnTo>
                  <a:lnTo>
                    <a:pt x="1506626" y="24130"/>
                  </a:lnTo>
                  <a:lnTo>
                    <a:pt x="1511769" y="39370"/>
                  </a:lnTo>
                  <a:lnTo>
                    <a:pt x="1506448" y="41910"/>
                  </a:lnTo>
                  <a:lnTo>
                    <a:pt x="1498460" y="44450"/>
                  </a:lnTo>
                  <a:lnTo>
                    <a:pt x="1495615" y="59690"/>
                  </a:lnTo>
                  <a:lnTo>
                    <a:pt x="1484426" y="62230"/>
                  </a:lnTo>
                  <a:lnTo>
                    <a:pt x="1480134" y="60960"/>
                  </a:lnTo>
                  <a:lnTo>
                    <a:pt x="1479194" y="58737"/>
                  </a:lnTo>
                  <a:lnTo>
                    <a:pt x="1479867" y="59690"/>
                  </a:lnTo>
                  <a:lnTo>
                    <a:pt x="1481429" y="59690"/>
                  </a:lnTo>
                  <a:lnTo>
                    <a:pt x="1479219" y="58521"/>
                  </a:lnTo>
                  <a:lnTo>
                    <a:pt x="1481086" y="52717"/>
                  </a:lnTo>
                  <a:lnTo>
                    <a:pt x="1486420" y="43497"/>
                  </a:lnTo>
                  <a:lnTo>
                    <a:pt x="1488478" y="33731"/>
                  </a:lnTo>
                  <a:lnTo>
                    <a:pt x="1480807" y="25450"/>
                  </a:lnTo>
                  <a:lnTo>
                    <a:pt x="1483829" y="34480"/>
                  </a:lnTo>
                  <a:lnTo>
                    <a:pt x="1476921" y="41821"/>
                  </a:lnTo>
                  <a:lnTo>
                    <a:pt x="1471485" y="49441"/>
                  </a:lnTo>
                  <a:lnTo>
                    <a:pt x="1477683" y="57670"/>
                  </a:lnTo>
                  <a:lnTo>
                    <a:pt x="1474698" y="55880"/>
                  </a:lnTo>
                  <a:lnTo>
                    <a:pt x="1466164" y="50800"/>
                  </a:lnTo>
                  <a:lnTo>
                    <a:pt x="1444815" y="38100"/>
                  </a:lnTo>
                  <a:lnTo>
                    <a:pt x="1443926" y="35560"/>
                  </a:lnTo>
                  <a:lnTo>
                    <a:pt x="1443482" y="34290"/>
                  </a:lnTo>
                  <a:lnTo>
                    <a:pt x="1443037" y="33020"/>
                  </a:lnTo>
                  <a:lnTo>
                    <a:pt x="1445006" y="31750"/>
                  </a:lnTo>
                  <a:lnTo>
                    <a:pt x="1446974" y="30480"/>
                  </a:lnTo>
                  <a:lnTo>
                    <a:pt x="1452245" y="26670"/>
                  </a:lnTo>
                  <a:lnTo>
                    <a:pt x="1454442" y="22860"/>
                  </a:lnTo>
                  <a:lnTo>
                    <a:pt x="1442161" y="19050"/>
                  </a:lnTo>
                  <a:lnTo>
                    <a:pt x="1437957" y="13970"/>
                  </a:lnTo>
                  <a:lnTo>
                    <a:pt x="1435303" y="6350"/>
                  </a:lnTo>
                  <a:lnTo>
                    <a:pt x="1427670" y="0"/>
                  </a:lnTo>
                  <a:lnTo>
                    <a:pt x="1427556" y="7620"/>
                  </a:lnTo>
                  <a:lnTo>
                    <a:pt x="1422933" y="12700"/>
                  </a:lnTo>
                  <a:lnTo>
                    <a:pt x="1415034" y="13970"/>
                  </a:lnTo>
                  <a:lnTo>
                    <a:pt x="1405064" y="12700"/>
                  </a:lnTo>
                  <a:lnTo>
                    <a:pt x="1424940" y="27940"/>
                  </a:lnTo>
                  <a:lnTo>
                    <a:pt x="1405204" y="31750"/>
                  </a:lnTo>
                  <a:lnTo>
                    <a:pt x="1385595" y="17780"/>
                  </a:lnTo>
                  <a:lnTo>
                    <a:pt x="1380236" y="13970"/>
                  </a:lnTo>
                  <a:lnTo>
                    <a:pt x="1360360" y="17780"/>
                  </a:lnTo>
                  <a:lnTo>
                    <a:pt x="1371269" y="6350"/>
                  </a:lnTo>
                  <a:lnTo>
                    <a:pt x="1353210" y="10160"/>
                  </a:lnTo>
                  <a:lnTo>
                    <a:pt x="1329537" y="12700"/>
                  </a:lnTo>
                  <a:lnTo>
                    <a:pt x="1305941" y="19050"/>
                  </a:lnTo>
                  <a:lnTo>
                    <a:pt x="1288110" y="34290"/>
                  </a:lnTo>
                  <a:lnTo>
                    <a:pt x="1284935" y="30480"/>
                  </a:lnTo>
                  <a:lnTo>
                    <a:pt x="1280731" y="21590"/>
                  </a:lnTo>
                  <a:lnTo>
                    <a:pt x="1288554" y="19050"/>
                  </a:lnTo>
                  <a:lnTo>
                    <a:pt x="1255255" y="21590"/>
                  </a:lnTo>
                  <a:lnTo>
                    <a:pt x="1221054" y="30480"/>
                  </a:lnTo>
                  <a:lnTo>
                    <a:pt x="1188618" y="35560"/>
                  </a:lnTo>
                  <a:lnTo>
                    <a:pt x="1169962" y="33020"/>
                  </a:lnTo>
                  <a:lnTo>
                    <a:pt x="1160640" y="31750"/>
                  </a:lnTo>
                  <a:lnTo>
                    <a:pt x="1163815" y="22860"/>
                  </a:lnTo>
                  <a:lnTo>
                    <a:pt x="1158163" y="26670"/>
                  </a:lnTo>
                  <a:lnTo>
                    <a:pt x="1152702" y="30480"/>
                  </a:lnTo>
                  <a:lnTo>
                    <a:pt x="1146860" y="33020"/>
                  </a:lnTo>
                  <a:lnTo>
                    <a:pt x="1140040" y="30480"/>
                  </a:lnTo>
                  <a:lnTo>
                    <a:pt x="1140536" y="26670"/>
                  </a:lnTo>
                  <a:lnTo>
                    <a:pt x="1143228" y="21590"/>
                  </a:lnTo>
                  <a:lnTo>
                    <a:pt x="1139558" y="21590"/>
                  </a:lnTo>
                  <a:lnTo>
                    <a:pt x="1134325" y="25400"/>
                  </a:lnTo>
                  <a:lnTo>
                    <a:pt x="1126109" y="29210"/>
                  </a:lnTo>
                  <a:lnTo>
                    <a:pt x="1116723" y="33020"/>
                  </a:lnTo>
                  <a:lnTo>
                    <a:pt x="1107909" y="31750"/>
                  </a:lnTo>
                  <a:lnTo>
                    <a:pt x="1116901" y="21590"/>
                  </a:lnTo>
                  <a:lnTo>
                    <a:pt x="1088834" y="21590"/>
                  </a:lnTo>
                  <a:lnTo>
                    <a:pt x="1065072" y="30480"/>
                  </a:lnTo>
                  <a:lnTo>
                    <a:pt x="1042568" y="43180"/>
                  </a:lnTo>
                  <a:lnTo>
                    <a:pt x="1018298" y="50800"/>
                  </a:lnTo>
                  <a:lnTo>
                    <a:pt x="1016508" y="45720"/>
                  </a:lnTo>
                  <a:lnTo>
                    <a:pt x="1015174" y="41910"/>
                  </a:lnTo>
                  <a:lnTo>
                    <a:pt x="1012926" y="35560"/>
                  </a:lnTo>
                  <a:lnTo>
                    <a:pt x="999896" y="25400"/>
                  </a:lnTo>
                  <a:lnTo>
                    <a:pt x="983805" y="19050"/>
                  </a:lnTo>
                  <a:lnTo>
                    <a:pt x="969238" y="15240"/>
                  </a:lnTo>
                  <a:lnTo>
                    <a:pt x="969784" y="11430"/>
                  </a:lnTo>
                  <a:lnTo>
                    <a:pt x="935812" y="12700"/>
                  </a:lnTo>
                  <a:lnTo>
                    <a:pt x="904938" y="21590"/>
                  </a:lnTo>
                  <a:lnTo>
                    <a:pt x="874750" y="33020"/>
                  </a:lnTo>
                  <a:lnTo>
                    <a:pt x="842835" y="41910"/>
                  </a:lnTo>
                  <a:lnTo>
                    <a:pt x="815619" y="29210"/>
                  </a:lnTo>
                  <a:lnTo>
                    <a:pt x="779589" y="24130"/>
                  </a:lnTo>
                  <a:lnTo>
                    <a:pt x="740422" y="22860"/>
                  </a:lnTo>
                  <a:lnTo>
                    <a:pt x="703732" y="16510"/>
                  </a:lnTo>
                  <a:lnTo>
                    <a:pt x="706335" y="21590"/>
                  </a:lnTo>
                  <a:lnTo>
                    <a:pt x="704786" y="27940"/>
                  </a:lnTo>
                  <a:lnTo>
                    <a:pt x="700455" y="34290"/>
                  </a:lnTo>
                  <a:lnTo>
                    <a:pt x="694728" y="38100"/>
                  </a:lnTo>
                  <a:lnTo>
                    <a:pt x="685787" y="38100"/>
                  </a:lnTo>
                  <a:lnTo>
                    <a:pt x="676503" y="41910"/>
                  </a:lnTo>
                  <a:lnTo>
                    <a:pt x="669493" y="41910"/>
                  </a:lnTo>
                  <a:lnTo>
                    <a:pt x="667385" y="33020"/>
                  </a:lnTo>
                  <a:lnTo>
                    <a:pt x="671093" y="33020"/>
                  </a:lnTo>
                  <a:lnTo>
                    <a:pt x="662851" y="20320"/>
                  </a:lnTo>
                  <a:lnTo>
                    <a:pt x="651230" y="16510"/>
                  </a:lnTo>
                  <a:lnTo>
                    <a:pt x="637946" y="15240"/>
                  </a:lnTo>
                  <a:lnTo>
                    <a:pt x="624725" y="16510"/>
                  </a:lnTo>
                  <a:lnTo>
                    <a:pt x="622033" y="45720"/>
                  </a:lnTo>
                  <a:lnTo>
                    <a:pt x="604939" y="38100"/>
                  </a:lnTo>
                  <a:lnTo>
                    <a:pt x="602094" y="36830"/>
                  </a:lnTo>
                  <a:lnTo>
                    <a:pt x="585000" y="29210"/>
                  </a:lnTo>
                  <a:lnTo>
                    <a:pt x="508304" y="36830"/>
                  </a:lnTo>
                  <a:lnTo>
                    <a:pt x="482523" y="22860"/>
                  </a:lnTo>
                  <a:lnTo>
                    <a:pt x="474167" y="27940"/>
                  </a:lnTo>
                  <a:lnTo>
                    <a:pt x="456501" y="34290"/>
                  </a:lnTo>
                  <a:lnTo>
                    <a:pt x="448195" y="38100"/>
                  </a:lnTo>
                  <a:lnTo>
                    <a:pt x="448729" y="22860"/>
                  </a:lnTo>
                  <a:lnTo>
                    <a:pt x="428815" y="20320"/>
                  </a:lnTo>
                  <a:lnTo>
                    <a:pt x="411035" y="19050"/>
                  </a:lnTo>
                  <a:lnTo>
                    <a:pt x="391960" y="19050"/>
                  </a:lnTo>
                  <a:lnTo>
                    <a:pt x="368160" y="20320"/>
                  </a:lnTo>
                  <a:lnTo>
                    <a:pt x="375551" y="8890"/>
                  </a:lnTo>
                  <a:lnTo>
                    <a:pt x="362559" y="15240"/>
                  </a:lnTo>
                  <a:lnTo>
                    <a:pt x="352590" y="31750"/>
                  </a:lnTo>
                  <a:lnTo>
                    <a:pt x="342912" y="48260"/>
                  </a:lnTo>
                  <a:lnTo>
                    <a:pt x="330835" y="55880"/>
                  </a:lnTo>
                  <a:lnTo>
                    <a:pt x="328688" y="46990"/>
                  </a:lnTo>
                  <a:lnTo>
                    <a:pt x="325932" y="35560"/>
                  </a:lnTo>
                  <a:lnTo>
                    <a:pt x="325628" y="34290"/>
                  </a:lnTo>
                  <a:lnTo>
                    <a:pt x="325018" y="31750"/>
                  </a:lnTo>
                  <a:lnTo>
                    <a:pt x="298081" y="29210"/>
                  </a:lnTo>
                  <a:lnTo>
                    <a:pt x="271094" y="25400"/>
                  </a:lnTo>
                  <a:lnTo>
                    <a:pt x="244195" y="24130"/>
                  </a:lnTo>
                  <a:lnTo>
                    <a:pt x="217538" y="34290"/>
                  </a:lnTo>
                  <a:lnTo>
                    <a:pt x="218122" y="30480"/>
                  </a:lnTo>
                  <a:lnTo>
                    <a:pt x="219151" y="22860"/>
                  </a:lnTo>
                  <a:lnTo>
                    <a:pt x="224929" y="22860"/>
                  </a:lnTo>
                  <a:lnTo>
                    <a:pt x="208394" y="20320"/>
                  </a:lnTo>
                  <a:lnTo>
                    <a:pt x="188087" y="17780"/>
                  </a:lnTo>
                  <a:lnTo>
                    <a:pt x="171335" y="21590"/>
                  </a:lnTo>
                  <a:lnTo>
                    <a:pt x="165442" y="35560"/>
                  </a:lnTo>
                  <a:lnTo>
                    <a:pt x="157607" y="29210"/>
                  </a:lnTo>
                  <a:lnTo>
                    <a:pt x="142862" y="31750"/>
                  </a:lnTo>
                  <a:lnTo>
                    <a:pt x="125450" y="39370"/>
                  </a:lnTo>
                  <a:lnTo>
                    <a:pt x="109588" y="46990"/>
                  </a:lnTo>
                  <a:lnTo>
                    <a:pt x="112534" y="30480"/>
                  </a:lnTo>
                  <a:lnTo>
                    <a:pt x="102704" y="43180"/>
                  </a:lnTo>
                  <a:lnTo>
                    <a:pt x="95224" y="52070"/>
                  </a:lnTo>
                  <a:lnTo>
                    <a:pt x="86512" y="57150"/>
                  </a:lnTo>
                  <a:lnTo>
                    <a:pt x="73012" y="62230"/>
                  </a:lnTo>
                  <a:lnTo>
                    <a:pt x="68186" y="60960"/>
                  </a:lnTo>
                  <a:lnTo>
                    <a:pt x="68186" y="53340"/>
                  </a:lnTo>
                  <a:lnTo>
                    <a:pt x="64414" y="53340"/>
                  </a:lnTo>
                  <a:lnTo>
                    <a:pt x="58445" y="57150"/>
                  </a:lnTo>
                  <a:lnTo>
                    <a:pt x="51498" y="62230"/>
                  </a:lnTo>
                  <a:lnTo>
                    <a:pt x="39573" y="59690"/>
                  </a:lnTo>
                  <a:lnTo>
                    <a:pt x="47675" y="50800"/>
                  </a:lnTo>
                  <a:lnTo>
                    <a:pt x="37020" y="50800"/>
                  </a:lnTo>
                  <a:lnTo>
                    <a:pt x="30911" y="53340"/>
                  </a:lnTo>
                  <a:lnTo>
                    <a:pt x="26390" y="58420"/>
                  </a:lnTo>
                  <a:lnTo>
                    <a:pt x="20459" y="66040"/>
                  </a:lnTo>
                  <a:lnTo>
                    <a:pt x="10020" y="68580"/>
                  </a:lnTo>
                  <a:lnTo>
                    <a:pt x="0" y="64770"/>
                  </a:lnTo>
                  <a:lnTo>
                    <a:pt x="0" y="171450"/>
                  </a:lnTo>
                  <a:lnTo>
                    <a:pt x="9550" y="173990"/>
                  </a:lnTo>
                  <a:lnTo>
                    <a:pt x="25565" y="157480"/>
                  </a:lnTo>
                  <a:lnTo>
                    <a:pt x="29324" y="157480"/>
                  </a:lnTo>
                  <a:lnTo>
                    <a:pt x="32550" y="165100"/>
                  </a:lnTo>
                  <a:lnTo>
                    <a:pt x="28524" y="168910"/>
                  </a:lnTo>
                  <a:lnTo>
                    <a:pt x="35699" y="168910"/>
                  </a:lnTo>
                  <a:lnTo>
                    <a:pt x="36068" y="165100"/>
                  </a:lnTo>
                  <a:lnTo>
                    <a:pt x="34823" y="157480"/>
                  </a:lnTo>
                  <a:lnTo>
                    <a:pt x="37160" y="151130"/>
                  </a:lnTo>
                  <a:lnTo>
                    <a:pt x="46520" y="149860"/>
                  </a:lnTo>
                  <a:lnTo>
                    <a:pt x="49555" y="161290"/>
                  </a:lnTo>
                  <a:lnTo>
                    <a:pt x="43649" y="166370"/>
                  </a:lnTo>
                  <a:lnTo>
                    <a:pt x="69202" y="154940"/>
                  </a:lnTo>
                  <a:lnTo>
                    <a:pt x="89420" y="149860"/>
                  </a:lnTo>
                  <a:lnTo>
                    <a:pt x="99517" y="147320"/>
                  </a:lnTo>
                  <a:lnTo>
                    <a:pt x="130162" y="146050"/>
                  </a:lnTo>
                  <a:lnTo>
                    <a:pt x="156667" y="152400"/>
                  </a:lnTo>
                  <a:lnTo>
                    <a:pt x="150723" y="157480"/>
                  </a:lnTo>
                  <a:lnTo>
                    <a:pt x="165277" y="156210"/>
                  </a:lnTo>
                  <a:lnTo>
                    <a:pt x="174612" y="146050"/>
                  </a:lnTo>
                  <a:lnTo>
                    <a:pt x="175768" y="144780"/>
                  </a:lnTo>
                  <a:lnTo>
                    <a:pt x="185940" y="137160"/>
                  </a:lnTo>
                  <a:lnTo>
                    <a:pt x="199555" y="139700"/>
                  </a:lnTo>
                  <a:lnTo>
                    <a:pt x="195300" y="142240"/>
                  </a:lnTo>
                  <a:lnTo>
                    <a:pt x="234657" y="144780"/>
                  </a:lnTo>
                  <a:lnTo>
                    <a:pt x="273875" y="143510"/>
                  </a:lnTo>
                  <a:lnTo>
                    <a:pt x="310807" y="146050"/>
                  </a:lnTo>
                  <a:lnTo>
                    <a:pt x="343319" y="158750"/>
                  </a:lnTo>
                  <a:lnTo>
                    <a:pt x="354495" y="149860"/>
                  </a:lnTo>
                  <a:lnTo>
                    <a:pt x="372059" y="151130"/>
                  </a:lnTo>
                  <a:lnTo>
                    <a:pt x="388835" y="149860"/>
                  </a:lnTo>
                  <a:lnTo>
                    <a:pt x="392823" y="143510"/>
                  </a:lnTo>
                  <a:lnTo>
                    <a:pt x="396811" y="137160"/>
                  </a:lnTo>
                  <a:lnTo>
                    <a:pt x="397611" y="135890"/>
                  </a:lnTo>
                  <a:lnTo>
                    <a:pt x="414020" y="146050"/>
                  </a:lnTo>
                  <a:lnTo>
                    <a:pt x="424446" y="154940"/>
                  </a:lnTo>
                  <a:lnTo>
                    <a:pt x="437121" y="161290"/>
                  </a:lnTo>
                  <a:lnTo>
                    <a:pt x="460273" y="168910"/>
                  </a:lnTo>
                  <a:lnTo>
                    <a:pt x="467715" y="166370"/>
                  </a:lnTo>
                  <a:lnTo>
                    <a:pt x="474345" y="158750"/>
                  </a:lnTo>
                  <a:lnTo>
                    <a:pt x="481469" y="149860"/>
                  </a:lnTo>
                  <a:lnTo>
                    <a:pt x="490397" y="144780"/>
                  </a:lnTo>
                  <a:lnTo>
                    <a:pt x="490804" y="162560"/>
                  </a:lnTo>
                  <a:lnTo>
                    <a:pt x="508101" y="144780"/>
                  </a:lnTo>
                  <a:lnTo>
                    <a:pt x="509333" y="143510"/>
                  </a:lnTo>
                  <a:lnTo>
                    <a:pt x="519264" y="165100"/>
                  </a:lnTo>
                  <a:lnTo>
                    <a:pt x="532117" y="160020"/>
                  </a:lnTo>
                  <a:lnTo>
                    <a:pt x="527011" y="158750"/>
                  </a:lnTo>
                  <a:lnTo>
                    <a:pt x="521246" y="152400"/>
                  </a:lnTo>
                  <a:lnTo>
                    <a:pt x="521995" y="147320"/>
                  </a:lnTo>
                  <a:lnTo>
                    <a:pt x="538099" y="146050"/>
                  </a:lnTo>
                  <a:lnTo>
                    <a:pt x="554037" y="151130"/>
                  </a:lnTo>
                  <a:lnTo>
                    <a:pt x="566318" y="160020"/>
                  </a:lnTo>
                  <a:lnTo>
                    <a:pt x="571461" y="167640"/>
                  </a:lnTo>
                  <a:lnTo>
                    <a:pt x="618909" y="153670"/>
                  </a:lnTo>
                  <a:lnTo>
                    <a:pt x="618096" y="158750"/>
                  </a:lnTo>
                  <a:lnTo>
                    <a:pt x="613359" y="161290"/>
                  </a:lnTo>
                  <a:lnTo>
                    <a:pt x="608342" y="163830"/>
                  </a:lnTo>
                  <a:lnTo>
                    <a:pt x="616458" y="162560"/>
                  </a:lnTo>
                  <a:lnTo>
                    <a:pt x="618540" y="168910"/>
                  </a:lnTo>
                  <a:lnTo>
                    <a:pt x="621309" y="173990"/>
                  </a:lnTo>
                  <a:lnTo>
                    <a:pt x="631482" y="168910"/>
                  </a:lnTo>
                  <a:lnTo>
                    <a:pt x="628345" y="165100"/>
                  </a:lnTo>
                  <a:lnTo>
                    <a:pt x="630262" y="162560"/>
                  </a:lnTo>
                  <a:lnTo>
                    <a:pt x="633145" y="158750"/>
                  </a:lnTo>
                  <a:lnTo>
                    <a:pt x="633628" y="154940"/>
                  </a:lnTo>
                  <a:lnTo>
                    <a:pt x="644779" y="161290"/>
                  </a:lnTo>
                  <a:lnTo>
                    <a:pt x="659434" y="163830"/>
                  </a:lnTo>
                  <a:lnTo>
                    <a:pt x="675551" y="163830"/>
                  </a:lnTo>
                  <a:lnTo>
                    <a:pt x="691108" y="161290"/>
                  </a:lnTo>
                  <a:lnTo>
                    <a:pt x="687387" y="172720"/>
                  </a:lnTo>
                  <a:lnTo>
                    <a:pt x="714463" y="173990"/>
                  </a:lnTo>
                  <a:lnTo>
                    <a:pt x="771652" y="168910"/>
                  </a:lnTo>
                  <a:lnTo>
                    <a:pt x="801166" y="167640"/>
                  </a:lnTo>
                  <a:lnTo>
                    <a:pt x="793648" y="161290"/>
                  </a:lnTo>
                  <a:lnTo>
                    <a:pt x="792314" y="154940"/>
                  </a:lnTo>
                  <a:lnTo>
                    <a:pt x="792048" y="153670"/>
                  </a:lnTo>
                  <a:lnTo>
                    <a:pt x="791781" y="152400"/>
                  </a:lnTo>
                  <a:lnTo>
                    <a:pt x="793902" y="146050"/>
                  </a:lnTo>
                  <a:lnTo>
                    <a:pt x="794753" y="143510"/>
                  </a:lnTo>
                  <a:lnTo>
                    <a:pt x="801700" y="138430"/>
                  </a:lnTo>
                  <a:lnTo>
                    <a:pt x="806411" y="157480"/>
                  </a:lnTo>
                  <a:lnTo>
                    <a:pt x="807910" y="151130"/>
                  </a:lnTo>
                  <a:lnTo>
                    <a:pt x="805078" y="147320"/>
                  </a:lnTo>
                  <a:lnTo>
                    <a:pt x="803719" y="143510"/>
                  </a:lnTo>
                  <a:lnTo>
                    <a:pt x="808443" y="138430"/>
                  </a:lnTo>
                  <a:lnTo>
                    <a:pt x="809625" y="137160"/>
                  </a:lnTo>
                  <a:lnTo>
                    <a:pt x="817283" y="140970"/>
                  </a:lnTo>
                  <a:lnTo>
                    <a:pt x="819099" y="148590"/>
                  </a:lnTo>
                  <a:lnTo>
                    <a:pt x="816559" y="157480"/>
                  </a:lnTo>
                  <a:lnTo>
                    <a:pt x="811149" y="163830"/>
                  </a:lnTo>
                  <a:lnTo>
                    <a:pt x="829094" y="157480"/>
                  </a:lnTo>
                  <a:lnTo>
                    <a:pt x="830173" y="162560"/>
                  </a:lnTo>
                  <a:lnTo>
                    <a:pt x="825969" y="165100"/>
                  </a:lnTo>
                  <a:lnTo>
                    <a:pt x="824890" y="172720"/>
                  </a:lnTo>
                  <a:lnTo>
                    <a:pt x="832993" y="170180"/>
                  </a:lnTo>
                  <a:lnTo>
                    <a:pt x="844473" y="175260"/>
                  </a:lnTo>
                  <a:lnTo>
                    <a:pt x="856564" y="177800"/>
                  </a:lnTo>
                  <a:lnTo>
                    <a:pt x="866470" y="170180"/>
                  </a:lnTo>
                  <a:lnTo>
                    <a:pt x="867498" y="176530"/>
                  </a:lnTo>
                  <a:lnTo>
                    <a:pt x="893648" y="175260"/>
                  </a:lnTo>
                  <a:lnTo>
                    <a:pt x="935088" y="170180"/>
                  </a:lnTo>
                  <a:lnTo>
                    <a:pt x="957110" y="168910"/>
                  </a:lnTo>
                  <a:lnTo>
                    <a:pt x="959573" y="160020"/>
                  </a:lnTo>
                  <a:lnTo>
                    <a:pt x="962342" y="157480"/>
                  </a:lnTo>
                  <a:lnTo>
                    <a:pt x="965123" y="154940"/>
                  </a:lnTo>
                  <a:lnTo>
                    <a:pt x="972362" y="151130"/>
                  </a:lnTo>
                  <a:lnTo>
                    <a:pt x="979855" y="143510"/>
                  </a:lnTo>
                  <a:lnTo>
                    <a:pt x="998067" y="148590"/>
                  </a:lnTo>
                  <a:lnTo>
                    <a:pt x="1017257" y="153670"/>
                  </a:lnTo>
                  <a:lnTo>
                    <a:pt x="1037348" y="158750"/>
                  </a:lnTo>
                  <a:lnTo>
                    <a:pt x="1058316" y="160020"/>
                  </a:lnTo>
                  <a:lnTo>
                    <a:pt x="1067803" y="153670"/>
                  </a:lnTo>
                  <a:lnTo>
                    <a:pt x="1069835" y="148590"/>
                  </a:lnTo>
                  <a:lnTo>
                    <a:pt x="1069797" y="143510"/>
                  </a:lnTo>
                  <a:lnTo>
                    <a:pt x="1073086" y="137160"/>
                  </a:lnTo>
                  <a:lnTo>
                    <a:pt x="1078179" y="144780"/>
                  </a:lnTo>
                  <a:lnTo>
                    <a:pt x="1086815" y="149860"/>
                  </a:lnTo>
                  <a:lnTo>
                    <a:pt x="1092390" y="153670"/>
                  </a:lnTo>
                  <a:lnTo>
                    <a:pt x="1088351" y="160020"/>
                  </a:lnTo>
                  <a:lnTo>
                    <a:pt x="1110272" y="158750"/>
                  </a:lnTo>
                  <a:lnTo>
                    <a:pt x="1128395" y="156210"/>
                  </a:lnTo>
                  <a:lnTo>
                    <a:pt x="1148219" y="152400"/>
                  </a:lnTo>
                  <a:lnTo>
                    <a:pt x="1175232" y="144780"/>
                  </a:lnTo>
                  <a:lnTo>
                    <a:pt x="1170533" y="139700"/>
                  </a:lnTo>
                  <a:lnTo>
                    <a:pt x="1165250" y="137160"/>
                  </a:lnTo>
                  <a:lnTo>
                    <a:pt x="1165923" y="135890"/>
                  </a:lnTo>
                  <a:lnTo>
                    <a:pt x="1167930" y="132080"/>
                  </a:lnTo>
                  <a:lnTo>
                    <a:pt x="1174013" y="132080"/>
                  </a:lnTo>
                  <a:lnTo>
                    <a:pt x="1179677" y="134620"/>
                  </a:lnTo>
                  <a:lnTo>
                    <a:pt x="1183665" y="139700"/>
                  </a:lnTo>
                  <a:lnTo>
                    <a:pt x="1184719" y="144780"/>
                  </a:lnTo>
                  <a:lnTo>
                    <a:pt x="1182662" y="146050"/>
                  </a:lnTo>
                  <a:lnTo>
                    <a:pt x="1220508" y="142240"/>
                  </a:lnTo>
                  <a:lnTo>
                    <a:pt x="1260284" y="154940"/>
                  </a:lnTo>
                  <a:lnTo>
                    <a:pt x="1298422" y="165100"/>
                  </a:lnTo>
                  <a:lnTo>
                    <a:pt x="1331302" y="158750"/>
                  </a:lnTo>
                  <a:lnTo>
                    <a:pt x="1371320" y="143510"/>
                  </a:lnTo>
                  <a:lnTo>
                    <a:pt x="1377594" y="146050"/>
                  </a:lnTo>
                  <a:lnTo>
                    <a:pt x="1374432" y="151130"/>
                  </a:lnTo>
                  <a:lnTo>
                    <a:pt x="1370380" y="156210"/>
                  </a:lnTo>
                  <a:lnTo>
                    <a:pt x="1373962" y="162560"/>
                  </a:lnTo>
                  <a:lnTo>
                    <a:pt x="1403413" y="152400"/>
                  </a:lnTo>
                  <a:lnTo>
                    <a:pt x="1452714" y="154940"/>
                  </a:lnTo>
                  <a:lnTo>
                    <a:pt x="1465300" y="152400"/>
                  </a:lnTo>
                  <a:lnTo>
                    <a:pt x="1477899" y="149860"/>
                  </a:lnTo>
                  <a:lnTo>
                    <a:pt x="1505458" y="167640"/>
                  </a:lnTo>
                  <a:lnTo>
                    <a:pt x="1541868" y="167640"/>
                  </a:lnTo>
                  <a:lnTo>
                    <a:pt x="1580083" y="165100"/>
                  </a:lnTo>
                  <a:lnTo>
                    <a:pt x="1613027" y="173990"/>
                  </a:lnTo>
                  <a:lnTo>
                    <a:pt x="1611109" y="165100"/>
                  </a:lnTo>
                  <a:lnTo>
                    <a:pt x="1610829" y="163830"/>
                  </a:lnTo>
                  <a:lnTo>
                    <a:pt x="1616811" y="160020"/>
                  </a:lnTo>
                  <a:lnTo>
                    <a:pt x="1619935" y="161848"/>
                  </a:lnTo>
                  <a:lnTo>
                    <a:pt x="1622094" y="160020"/>
                  </a:lnTo>
                  <a:lnTo>
                    <a:pt x="1625066" y="157480"/>
                  </a:lnTo>
                  <a:lnTo>
                    <a:pt x="1674507" y="153670"/>
                  </a:lnTo>
                  <a:lnTo>
                    <a:pt x="1724825" y="157480"/>
                  </a:lnTo>
                  <a:lnTo>
                    <a:pt x="1876882" y="180340"/>
                  </a:lnTo>
                  <a:lnTo>
                    <a:pt x="1893062" y="173990"/>
                  </a:lnTo>
                  <a:lnTo>
                    <a:pt x="1901748" y="157480"/>
                  </a:lnTo>
                  <a:lnTo>
                    <a:pt x="1905152" y="153670"/>
                  </a:lnTo>
                  <a:lnTo>
                    <a:pt x="1908543" y="149860"/>
                  </a:lnTo>
                  <a:lnTo>
                    <a:pt x="1911946" y="146050"/>
                  </a:lnTo>
                  <a:lnTo>
                    <a:pt x="1932660" y="152400"/>
                  </a:lnTo>
                  <a:lnTo>
                    <a:pt x="1921776" y="170180"/>
                  </a:lnTo>
                  <a:lnTo>
                    <a:pt x="1968411" y="161290"/>
                  </a:lnTo>
                  <a:lnTo>
                    <a:pt x="2015451" y="160020"/>
                  </a:lnTo>
                  <a:lnTo>
                    <a:pt x="2062264" y="160020"/>
                  </a:lnTo>
                  <a:lnTo>
                    <a:pt x="2108162" y="151130"/>
                  </a:lnTo>
                  <a:lnTo>
                    <a:pt x="2104580" y="156210"/>
                  </a:lnTo>
                  <a:lnTo>
                    <a:pt x="2104491" y="161290"/>
                  </a:lnTo>
                  <a:lnTo>
                    <a:pt x="2098586" y="161290"/>
                  </a:lnTo>
                  <a:lnTo>
                    <a:pt x="2111349" y="167640"/>
                  </a:lnTo>
                  <a:lnTo>
                    <a:pt x="2126996" y="165100"/>
                  </a:lnTo>
                  <a:lnTo>
                    <a:pt x="2140267" y="158750"/>
                  </a:lnTo>
                  <a:lnTo>
                    <a:pt x="2145931" y="151130"/>
                  </a:lnTo>
                  <a:lnTo>
                    <a:pt x="2150338" y="153670"/>
                  </a:lnTo>
                  <a:lnTo>
                    <a:pt x="2151291" y="157480"/>
                  </a:lnTo>
                  <a:lnTo>
                    <a:pt x="2151557" y="162560"/>
                  </a:lnTo>
                  <a:lnTo>
                    <a:pt x="2153945" y="166370"/>
                  </a:lnTo>
                  <a:lnTo>
                    <a:pt x="2164461" y="167640"/>
                  </a:lnTo>
                  <a:lnTo>
                    <a:pt x="2175624" y="162560"/>
                  </a:lnTo>
                  <a:lnTo>
                    <a:pt x="2185657" y="158750"/>
                  </a:lnTo>
                  <a:lnTo>
                    <a:pt x="2192794" y="162560"/>
                  </a:lnTo>
                  <a:lnTo>
                    <a:pt x="2193607" y="163830"/>
                  </a:lnTo>
                  <a:lnTo>
                    <a:pt x="2191816" y="165100"/>
                  </a:lnTo>
                  <a:lnTo>
                    <a:pt x="2189848" y="166370"/>
                  </a:lnTo>
                  <a:lnTo>
                    <a:pt x="2210574" y="163830"/>
                  </a:lnTo>
                  <a:lnTo>
                    <a:pt x="2217940" y="161290"/>
                  </a:lnTo>
                  <a:lnTo>
                    <a:pt x="2217864" y="158750"/>
                  </a:lnTo>
                  <a:lnTo>
                    <a:pt x="2217686" y="153670"/>
                  </a:lnTo>
                  <a:lnTo>
                    <a:pt x="2234311" y="156210"/>
                  </a:lnTo>
                  <a:lnTo>
                    <a:pt x="2250122" y="154940"/>
                  </a:lnTo>
                  <a:lnTo>
                    <a:pt x="2257602" y="153670"/>
                  </a:lnTo>
                  <a:lnTo>
                    <a:pt x="2265083" y="152400"/>
                  </a:lnTo>
                  <a:lnTo>
                    <a:pt x="2279142" y="156210"/>
                  </a:lnTo>
                  <a:lnTo>
                    <a:pt x="2285771" y="152400"/>
                  </a:lnTo>
                  <a:lnTo>
                    <a:pt x="2287981" y="151130"/>
                  </a:lnTo>
                  <a:lnTo>
                    <a:pt x="2290178" y="149860"/>
                  </a:lnTo>
                  <a:lnTo>
                    <a:pt x="2303361" y="151130"/>
                  </a:lnTo>
                  <a:lnTo>
                    <a:pt x="2315045" y="149860"/>
                  </a:lnTo>
                  <a:lnTo>
                    <a:pt x="2317496" y="146050"/>
                  </a:lnTo>
                  <a:lnTo>
                    <a:pt x="2319121" y="143510"/>
                  </a:lnTo>
                  <a:lnTo>
                    <a:pt x="2319934" y="142240"/>
                  </a:lnTo>
                  <a:lnTo>
                    <a:pt x="2321572" y="139700"/>
                  </a:lnTo>
                  <a:lnTo>
                    <a:pt x="2327376" y="153670"/>
                  </a:lnTo>
                  <a:lnTo>
                    <a:pt x="2342680" y="157480"/>
                  </a:lnTo>
                  <a:lnTo>
                    <a:pt x="2360955" y="154940"/>
                  </a:lnTo>
                  <a:lnTo>
                    <a:pt x="2375649" y="148590"/>
                  </a:lnTo>
                  <a:lnTo>
                    <a:pt x="2375509" y="152400"/>
                  </a:lnTo>
                  <a:lnTo>
                    <a:pt x="2379421" y="156210"/>
                  </a:lnTo>
                  <a:lnTo>
                    <a:pt x="2383167" y="160020"/>
                  </a:lnTo>
                  <a:lnTo>
                    <a:pt x="2382583" y="166370"/>
                  </a:lnTo>
                  <a:lnTo>
                    <a:pt x="2394318" y="165100"/>
                  </a:lnTo>
                  <a:lnTo>
                    <a:pt x="2403983" y="162560"/>
                  </a:lnTo>
                  <a:lnTo>
                    <a:pt x="2410053" y="156210"/>
                  </a:lnTo>
                  <a:lnTo>
                    <a:pt x="2410955" y="148590"/>
                  </a:lnTo>
                  <a:lnTo>
                    <a:pt x="2433421" y="157480"/>
                  </a:lnTo>
                  <a:lnTo>
                    <a:pt x="2454668" y="152400"/>
                  </a:lnTo>
                  <a:lnTo>
                    <a:pt x="2473439" y="148590"/>
                  </a:lnTo>
                  <a:lnTo>
                    <a:pt x="2488527" y="162560"/>
                  </a:lnTo>
                  <a:lnTo>
                    <a:pt x="2544038" y="148590"/>
                  </a:lnTo>
                  <a:lnTo>
                    <a:pt x="2558872" y="144780"/>
                  </a:lnTo>
                  <a:lnTo>
                    <a:pt x="2585834" y="139700"/>
                  </a:lnTo>
                  <a:lnTo>
                    <a:pt x="2592578" y="138430"/>
                  </a:lnTo>
                  <a:lnTo>
                    <a:pt x="2625585" y="133350"/>
                  </a:lnTo>
                  <a:lnTo>
                    <a:pt x="2617444" y="144780"/>
                  </a:lnTo>
                  <a:lnTo>
                    <a:pt x="2585478" y="149860"/>
                  </a:lnTo>
                  <a:lnTo>
                    <a:pt x="2579306" y="162560"/>
                  </a:lnTo>
                  <a:lnTo>
                    <a:pt x="2607576" y="153670"/>
                  </a:lnTo>
                  <a:lnTo>
                    <a:pt x="2632557" y="143510"/>
                  </a:lnTo>
                  <a:lnTo>
                    <a:pt x="2657475" y="135890"/>
                  </a:lnTo>
                  <a:lnTo>
                    <a:pt x="2685605" y="135890"/>
                  </a:lnTo>
                  <a:lnTo>
                    <a:pt x="2689110" y="139700"/>
                  </a:lnTo>
                  <a:lnTo>
                    <a:pt x="2686151" y="143510"/>
                  </a:lnTo>
                  <a:lnTo>
                    <a:pt x="2680538" y="147320"/>
                  </a:lnTo>
                  <a:lnTo>
                    <a:pt x="2676029" y="151130"/>
                  </a:lnTo>
                  <a:lnTo>
                    <a:pt x="2706560" y="147320"/>
                  </a:lnTo>
                  <a:lnTo>
                    <a:pt x="2736177" y="147320"/>
                  </a:lnTo>
                  <a:lnTo>
                    <a:pt x="2764929" y="146050"/>
                  </a:lnTo>
                  <a:lnTo>
                    <a:pt x="2792895" y="139700"/>
                  </a:lnTo>
                  <a:lnTo>
                    <a:pt x="2792806" y="142240"/>
                  </a:lnTo>
                  <a:lnTo>
                    <a:pt x="2788818" y="144780"/>
                  </a:lnTo>
                  <a:lnTo>
                    <a:pt x="2785059" y="146050"/>
                  </a:lnTo>
                  <a:lnTo>
                    <a:pt x="2792311" y="146050"/>
                  </a:lnTo>
                  <a:lnTo>
                    <a:pt x="2801988" y="149860"/>
                  </a:lnTo>
                  <a:lnTo>
                    <a:pt x="2801391" y="142240"/>
                  </a:lnTo>
                  <a:lnTo>
                    <a:pt x="2801086" y="138430"/>
                  </a:lnTo>
                  <a:lnTo>
                    <a:pt x="2794012" y="142240"/>
                  </a:lnTo>
                  <a:lnTo>
                    <a:pt x="2793936" y="139700"/>
                  </a:lnTo>
                  <a:lnTo>
                    <a:pt x="2793809" y="135890"/>
                  </a:lnTo>
                  <a:lnTo>
                    <a:pt x="2793733" y="133350"/>
                  </a:lnTo>
                  <a:lnTo>
                    <a:pt x="2793695" y="132080"/>
                  </a:lnTo>
                  <a:lnTo>
                    <a:pt x="2793619" y="129540"/>
                  </a:lnTo>
                  <a:lnTo>
                    <a:pt x="2804172" y="116840"/>
                  </a:lnTo>
                  <a:lnTo>
                    <a:pt x="2817152" y="105410"/>
                  </a:lnTo>
                  <a:lnTo>
                    <a:pt x="2824010" y="97790"/>
                  </a:lnTo>
                  <a:lnTo>
                    <a:pt x="2824264" y="113030"/>
                  </a:lnTo>
                  <a:lnTo>
                    <a:pt x="2835224" y="119380"/>
                  </a:lnTo>
                  <a:lnTo>
                    <a:pt x="2844838" y="127000"/>
                  </a:lnTo>
                  <a:lnTo>
                    <a:pt x="2841015" y="147320"/>
                  </a:lnTo>
                  <a:lnTo>
                    <a:pt x="2845803" y="146050"/>
                  </a:lnTo>
                  <a:lnTo>
                    <a:pt x="2851759" y="139700"/>
                  </a:lnTo>
                  <a:lnTo>
                    <a:pt x="2850642" y="132080"/>
                  </a:lnTo>
                  <a:lnTo>
                    <a:pt x="2857703" y="134620"/>
                  </a:lnTo>
                  <a:lnTo>
                    <a:pt x="2859989" y="139700"/>
                  </a:lnTo>
                  <a:lnTo>
                    <a:pt x="2852826" y="147320"/>
                  </a:lnTo>
                  <a:lnTo>
                    <a:pt x="2866783" y="142240"/>
                  </a:lnTo>
                  <a:lnTo>
                    <a:pt x="2873883" y="135890"/>
                  </a:lnTo>
                  <a:lnTo>
                    <a:pt x="2878861" y="132080"/>
                  </a:lnTo>
                  <a:lnTo>
                    <a:pt x="2880525" y="130810"/>
                  </a:lnTo>
                  <a:lnTo>
                    <a:pt x="2893110" y="129540"/>
                  </a:lnTo>
                  <a:lnTo>
                    <a:pt x="2893022" y="134620"/>
                  </a:lnTo>
                  <a:lnTo>
                    <a:pt x="2888284" y="137160"/>
                  </a:lnTo>
                  <a:lnTo>
                    <a:pt x="2885859" y="143510"/>
                  </a:lnTo>
                  <a:lnTo>
                    <a:pt x="2894927" y="135890"/>
                  </a:lnTo>
                  <a:lnTo>
                    <a:pt x="2904744" y="129540"/>
                  </a:lnTo>
                  <a:lnTo>
                    <a:pt x="2916072" y="125730"/>
                  </a:lnTo>
                  <a:lnTo>
                    <a:pt x="2929636" y="127000"/>
                  </a:lnTo>
                  <a:lnTo>
                    <a:pt x="2928607" y="129540"/>
                  </a:lnTo>
                  <a:lnTo>
                    <a:pt x="2930220" y="133350"/>
                  </a:lnTo>
                  <a:lnTo>
                    <a:pt x="2926727" y="134620"/>
                  </a:lnTo>
                  <a:lnTo>
                    <a:pt x="2950197" y="128270"/>
                  </a:lnTo>
                  <a:lnTo>
                    <a:pt x="2956509" y="125730"/>
                  </a:lnTo>
                  <a:lnTo>
                    <a:pt x="2972257" y="119380"/>
                  </a:lnTo>
                  <a:lnTo>
                    <a:pt x="2995015" y="113030"/>
                  </a:lnTo>
                  <a:lnTo>
                    <a:pt x="3020542" y="115570"/>
                  </a:lnTo>
                  <a:lnTo>
                    <a:pt x="3017951" y="127000"/>
                  </a:lnTo>
                  <a:lnTo>
                    <a:pt x="3023095" y="130810"/>
                  </a:lnTo>
                  <a:lnTo>
                    <a:pt x="3030677" y="134620"/>
                  </a:lnTo>
                  <a:lnTo>
                    <a:pt x="3035401" y="144780"/>
                  </a:lnTo>
                  <a:lnTo>
                    <a:pt x="3055543" y="138430"/>
                  </a:lnTo>
                  <a:lnTo>
                    <a:pt x="3047403" y="128270"/>
                  </a:lnTo>
                  <a:lnTo>
                    <a:pt x="3060293" y="125730"/>
                  </a:lnTo>
                  <a:lnTo>
                    <a:pt x="3072561" y="121920"/>
                  </a:lnTo>
                  <a:lnTo>
                    <a:pt x="3084372" y="118110"/>
                  </a:lnTo>
                  <a:lnTo>
                    <a:pt x="3095879" y="119380"/>
                  </a:lnTo>
                  <a:lnTo>
                    <a:pt x="3082760" y="128270"/>
                  </a:lnTo>
                  <a:lnTo>
                    <a:pt x="3115881" y="124460"/>
                  </a:lnTo>
                  <a:lnTo>
                    <a:pt x="3100222" y="118110"/>
                  </a:lnTo>
                  <a:lnTo>
                    <a:pt x="3097085" y="116840"/>
                  </a:lnTo>
                  <a:lnTo>
                    <a:pt x="3100336" y="113030"/>
                  </a:lnTo>
                  <a:lnTo>
                    <a:pt x="3104680" y="107950"/>
                  </a:lnTo>
                  <a:lnTo>
                    <a:pt x="3105734" y="99060"/>
                  </a:lnTo>
                  <a:lnTo>
                    <a:pt x="3106445" y="97790"/>
                  </a:lnTo>
                  <a:lnTo>
                    <a:pt x="3107842" y="95250"/>
                  </a:lnTo>
                  <a:lnTo>
                    <a:pt x="3118612" y="95250"/>
                  </a:lnTo>
                  <a:lnTo>
                    <a:pt x="3119526" y="96520"/>
                  </a:lnTo>
                  <a:lnTo>
                    <a:pt x="3126829" y="97790"/>
                  </a:lnTo>
                  <a:lnTo>
                    <a:pt x="3136773" y="101600"/>
                  </a:lnTo>
                  <a:lnTo>
                    <a:pt x="3145536" y="107924"/>
                  </a:lnTo>
                  <a:lnTo>
                    <a:pt x="3152165" y="102870"/>
                  </a:lnTo>
                  <a:lnTo>
                    <a:pt x="3159264" y="99060"/>
                  </a:lnTo>
                  <a:lnTo>
                    <a:pt x="3167176" y="97790"/>
                  </a:lnTo>
                  <a:lnTo>
                    <a:pt x="3176270" y="99060"/>
                  </a:lnTo>
                  <a:lnTo>
                    <a:pt x="3177324" y="105410"/>
                  </a:lnTo>
                  <a:lnTo>
                    <a:pt x="3176498" y="114300"/>
                  </a:lnTo>
                  <a:lnTo>
                    <a:pt x="3175444" y="121920"/>
                  </a:lnTo>
                  <a:lnTo>
                    <a:pt x="3175812" y="127000"/>
                  </a:lnTo>
                  <a:lnTo>
                    <a:pt x="3186087" y="118110"/>
                  </a:lnTo>
                  <a:lnTo>
                    <a:pt x="3216529" y="113030"/>
                  </a:lnTo>
                  <a:lnTo>
                    <a:pt x="3228048" y="102870"/>
                  </a:lnTo>
                  <a:lnTo>
                    <a:pt x="3224441" y="107924"/>
                  </a:lnTo>
                  <a:lnTo>
                    <a:pt x="3224288" y="119380"/>
                  </a:lnTo>
                  <a:lnTo>
                    <a:pt x="3225495" y="120650"/>
                  </a:lnTo>
                  <a:lnTo>
                    <a:pt x="3232658" y="106680"/>
                  </a:lnTo>
                  <a:lnTo>
                    <a:pt x="3240849" y="111760"/>
                  </a:lnTo>
                  <a:lnTo>
                    <a:pt x="3242106" y="113030"/>
                  </a:lnTo>
                  <a:lnTo>
                    <a:pt x="3240760" y="121920"/>
                  </a:lnTo>
                  <a:lnTo>
                    <a:pt x="3250400" y="119380"/>
                  </a:lnTo>
                  <a:lnTo>
                    <a:pt x="3249841" y="113030"/>
                  </a:lnTo>
                  <a:lnTo>
                    <a:pt x="3249765" y="110490"/>
                  </a:lnTo>
                  <a:lnTo>
                    <a:pt x="3249879" y="106680"/>
                  </a:lnTo>
                  <a:lnTo>
                    <a:pt x="3249917" y="105410"/>
                  </a:lnTo>
                  <a:lnTo>
                    <a:pt x="3262109" y="106680"/>
                  </a:lnTo>
                  <a:lnTo>
                    <a:pt x="3259836" y="107950"/>
                  </a:lnTo>
                  <a:lnTo>
                    <a:pt x="3260953" y="110490"/>
                  </a:lnTo>
                  <a:lnTo>
                    <a:pt x="3256165" y="113030"/>
                  </a:lnTo>
                  <a:lnTo>
                    <a:pt x="3277844" y="114300"/>
                  </a:lnTo>
                  <a:lnTo>
                    <a:pt x="3298901" y="110490"/>
                  </a:lnTo>
                  <a:lnTo>
                    <a:pt x="3319513" y="107950"/>
                  </a:lnTo>
                  <a:lnTo>
                    <a:pt x="3339858" y="110490"/>
                  </a:lnTo>
                  <a:lnTo>
                    <a:pt x="3339706" y="120650"/>
                  </a:lnTo>
                  <a:lnTo>
                    <a:pt x="3332226" y="123190"/>
                  </a:lnTo>
                  <a:lnTo>
                    <a:pt x="3324961" y="125730"/>
                  </a:lnTo>
                  <a:lnTo>
                    <a:pt x="3325444" y="133350"/>
                  </a:lnTo>
                  <a:lnTo>
                    <a:pt x="3355009" y="128270"/>
                  </a:lnTo>
                  <a:lnTo>
                    <a:pt x="3384956" y="119380"/>
                  </a:lnTo>
                  <a:lnTo>
                    <a:pt x="3414661" y="113030"/>
                  </a:lnTo>
                  <a:lnTo>
                    <a:pt x="3443528" y="113030"/>
                  </a:lnTo>
                  <a:lnTo>
                    <a:pt x="3436505" y="110490"/>
                  </a:lnTo>
                  <a:lnTo>
                    <a:pt x="3438029" y="107950"/>
                  </a:lnTo>
                  <a:lnTo>
                    <a:pt x="3439553" y="105410"/>
                  </a:lnTo>
                  <a:lnTo>
                    <a:pt x="3441077" y="102870"/>
                  </a:lnTo>
                  <a:lnTo>
                    <a:pt x="3443363" y="99060"/>
                  </a:lnTo>
                  <a:lnTo>
                    <a:pt x="3454857" y="104140"/>
                  </a:lnTo>
                  <a:lnTo>
                    <a:pt x="3468941" y="113030"/>
                  </a:lnTo>
                  <a:lnTo>
                    <a:pt x="3483584" y="110490"/>
                  </a:lnTo>
                  <a:lnTo>
                    <a:pt x="3478936" y="113030"/>
                  </a:lnTo>
                  <a:lnTo>
                    <a:pt x="3477501" y="127000"/>
                  </a:lnTo>
                  <a:lnTo>
                    <a:pt x="3478758" y="124460"/>
                  </a:lnTo>
                  <a:lnTo>
                    <a:pt x="3498469" y="124460"/>
                  </a:lnTo>
                  <a:lnTo>
                    <a:pt x="3519640" y="120650"/>
                  </a:lnTo>
                  <a:lnTo>
                    <a:pt x="3543274" y="114300"/>
                  </a:lnTo>
                  <a:lnTo>
                    <a:pt x="3556851" y="110490"/>
                  </a:lnTo>
                  <a:lnTo>
                    <a:pt x="3570427" y="106680"/>
                  </a:lnTo>
                  <a:lnTo>
                    <a:pt x="3565626" y="114300"/>
                  </a:lnTo>
                  <a:lnTo>
                    <a:pt x="3578529" y="118110"/>
                  </a:lnTo>
                  <a:lnTo>
                    <a:pt x="3622027" y="121920"/>
                  </a:lnTo>
                  <a:lnTo>
                    <a:pt x="3626205" y="116840"/>
                  </a:lnTo>
                  <a:lnTo>
                    <a:pt x="3630244" y="114300"/>
                  </a:lnTo>
                  <a:lnTo>
                    <a:pt x="3632301" y="110490"/>
                  </a:lnTo>
                  <a:lnTo>
                    <a:pt x="3631247" y="106680"/>
                  </a:lnTo>
                  <a:lnTo>
                    <a:pt x="3630536" y="104140"/>
                  </a:lnTo>
                  <a:lnTo>
                    <a:pt x="3667683" y="119380"/>
                  </a:lnTo>
                  <a:lnTo>
                    <a:pt x="3703358" y="113030"/>
                  </a:lnTo>
                  <a:lnTo>
                    <a:pt x="3737978" y="105410"/>
                  </a:lnTo>
                  <a:lnTo>
                    <a:pt x="3771925" y="116840"/>
                  </a:lnTo>
                  <a:lnTo>
                    <a:pt x="3766553" y="116840"/>
                  </a:lnTo>
                  <a:lnTo>
                    <a:pt x="3759174" y="123190"/>
                  </a:lnTo>
                  <a:lnTo>
                    <a:pt x="3763429" y="123190"/>
                  </a:lnTo>
                  <a:lnTo>
                    <a:pt x="3801656" y="116840"/>
                  </a:lnTo>
                  <a:lnTo>
                    <a:pt x="3799433" y="109220"/>
                  </a:lnTo>
                  <a:lnTo>
                    <a:pt x="3796957" y="106680"/>
                  </a:lnTo>
                  <a:lnTo>
                    <a:pt x="3795255" y="105410"/>
                  </a:lnTo>
                  <a:lnTo>
                    <a:pt x="3793553" y="104140"/>
                  </a:lnTo>
                  <a:lnTo>
                    <a:pt x="3789540" y="99060"/>
                  </a:lnTo>
                  <a:lnTo>
                    <a:pt x="3788537" y="97790"/>
                  </a:lnTo>
                  <a:lnTo>
                    <a:pt x="3793134" y="92710"/>
                  </a:lnTo>
                  <a:lnTo>
                    <a:pt x="3799306" y="88900"/>
                  </a:lnTo>
                  <a:lnTo>
                    <a:pt x="3806342" y="85090"/>
                  </a:lnTo>
                  <a:lnTo>
                    <a:pt x="3813556" y="85090"/>
                  </a:lnTo>
                  <a:lnTo>
                    <a:pt x="3806482" y="91440"/>
                  </a:lnTo>
                  <a:lnTo>
                    <a:pt x="3808171" y="99060"/>
                  </a:lnTo>
                  <a:lnTo>
                    <a:pt x="3814483" y="106680"/>
                  </a:lnTo>
                  <a:lnTo>
                    <a:pt x="3821252" y="113030"/>
                  </a:lnTo>
                  <a:lnTo>
                    <a:pt x="3819956" y="109220"/>
                  </a:lnTo>
                  <a:lnTo>
                    <a:pt x="3822509" y="104140"/>
                  </a:lnTo>
                  <a:lnTo>
                    <a:pt x="3821887" y="100330"/>
                  </a:lnTo>
                  <a:lnTo>
                    <a:pt x="3831272" y="106680"/>
                  </a:lnTo>
                  <a:lnTo>
                    <a:pt x="3833533" y="100330"/>
                  </a:lnTo>
                  <a:lnTo>
                    <a:pt x="3834434" y="97790"/>
                  </a:lnTo>
                  <a:lnTo>
                    <a:pt x="3838956" y="87630"/>
                  </a:lnTo>
                  <a:lnTo>
                    <a:pt x="3852456" y="88900"/>
                  </a:lnTo>
                  <a:lnTo>
                    <a:pt x="3851021" y="96520"/>
                  </a:lnTo>
                  <a:lnTo>
                    <a:pt x="3866007" y="88900"/>
                  </a:lnTo>
                  <a:lnTo>
                    <a:pt x="3869804" y="87630"/>
                  </a:lnTo>
                  <a:lnTo>
                    <a:pt x="3873601" y="86360"/>
                  </a:lnTo>
                  <a:lnTo>
                    <a:pt x="3881590" y="85090"/>
                  </a:lnTo>
                  <a:lnTo>
                    <a:pt x="3881831" y="92710"/>
                  </a:lnTo>
                  <a:lnTo>
                    <a:pt x="3877818" y="96520"/>
                  </a:lnTo>
                  <a:lnTo>
                    <a:pt x="3872814" y="99060"/>
                  </a:lnTo>
                  <a:lnTo>
                    <a:pt x="3870083" y="105410"/>
                  </a:lnTo>
                  <a:lnTo>
                    <a:pt x="3881590" y="100330"/>
                  </a:lnTo>
                  <a:lnTo>
                    <a:pt x="3892854" y="92710"/>
                  </a:lnTo>
                  <a:lnTo>
                    <a:pt x="3903840" y="87630"/>
                  </a:lnTo>
                  <a:lnTo>
                    <a:pt x="3914533" y="91440"/>
                  </a:lnTo>
                  <a:lnTo>
                    <a:pt x="3908006" y="95250"/>
                  </a:lnTo>
                  <a:lnTo>
                    <a:pt x="3898557" y="95250"/>
                  </a:lnTo>
                  <a:lnTo>
                    <a:pt x="3891978" y="100330"/>
                  </a:lnTo>
                  <a:lnTo>
                    <a:pt x="3901275" y="109220"/>
                  </a:lnTo>
                  <a:lnTo>
                    <a:pt x="3907663" y="113030"/>
                  </a:lnTo>
                  <a:lnTo>
                    <a:pt x="3913301" y="114300"/>
                  </a:lnTo>
                  <a:lnTo>
                    <a:pt x="3920350" y="115570"/>
                  </a:lnTo>
                  <a:lnTo>
                    <a:pt x="3919232" y="115570"/>
                  </a:lnTo>
                  <a:lnTo>
                    <a:pt x="3945420" y="123190"/>
                  </a:lnTo>
                  <a:lnTo>
                    <a:pt x="3938752" y="118110"/>
                  </a:lnTo>
                  <a:lnTo>
                    <a:pt x="3953408" y="100330"/>
                  </a:lnTo>
                  <a:lnTo>
                    <a:pt x="3968877" y="96520"/>
                  </a:lnTo>
                  <a:lnTo>
                    <a:pt x="3985615" y="96520"/>
                  </a:lnTo>
                  <a:lnTo>
                    <a:pt x="3999992" y="87630"/>
                  </a:lnTo>
                  <a:lnTo>
                    <a:pt x="4004106" y="85090"/>
                  </a:lnTo>
                  <a:lnTo>
                    <a:pt x="3992765" y="97790"/>
                  </a:lnTo>
                  <a:lnTo>
                    <a:pt x="3992321" y="104140"/>
                  </a:lnTo>
                  <a:lnTo>
                    <a:pt x="3996245" y="107950"/>
                  </a:lnTo>
                  <a:lnTo>
                    <a:pt x="3998061" y="116840"/>
                  </a:lnTo>
                  <a:lnTo>
                    <a:pt x="4004729" y="121920"/>
                  </a:lnTo>
                  <a:lnTo>
                    <a:pt x="4014838" y="127000"/>
                  </a:lnTo>
                  <a:lnTo>
                    <a:pt x="4011980" y="130810"/>
                  </a:lnTo>
                  <a:lnTo>
                    <a:pt x="4020642" y="127000"/>
                  </a:lnTo>
                  <a:lnTo>
                    <a:pt x="4029049" y="129540"/>
                  </a:lnTo>
                  <a:lnTo>
                    <a:pt x="4038396" y="129540"/>
                  </a:lnTo>
                  <a:lnTo>
                    <a:pt x="4042232" y="127000"/>
                  </a:lnTo>
                  <a:lnTo>
                    <a:pt x="4049890" y="121920"/>
                  </a:lnTo>
                  <a:lnTo>
                    <a:pt x="4052239" y="124460"/>
                  </a:lnTo>
                  <a:lnTo>
                    <a:pt x="4056430" y="125730"/>
                  </a:lnTo>
                  <a:lnTo>
                    <a:pt x="4059974" y="129540"/>
                  </a:lnTo>
                  <a:lnTo>
                    <a:pt x="4060367" y="135890"/>
                  </a:lnTo>
                  <a:lnTo>
                    <a:pt x="4066527" y="133350"/>
                  </a:lnTo>
                  <a:lnTo>
                    <a:pt x="4064597" y="129540"/>
                  </a:lnTo>
                  <a:lnTo>
                    <a:pt x="4059923" y="124460"/>
                  </a:lnTo>
                  <a:lnTo>
                    <a:pt x="4058894" y="121920"/>
                  </a:lnTo>
                  <a:lnTo>
                    <a:pt x="4057853" y="119380"/>
                  </a:lnTo>
                  <a:lnTo>
                    <a:pt x="4077843" y="115570"/>
                  </a:lnTo>
                  <a:lnTo>
                    <a:pt x="4100525" y="120650"/>
                  </a:lnTo>
                  <a:lnTo>
                    <a:pt x="4125226" y="125730"/>
                  </a:lnTo>
                  <a:lnTo>
                    <a:pt x="4151312" y="116840"/>
                  </a:lnTo>
                  <a:lnTo>
                    <a:pt x="4153687" y="115570"/>
                  </a:lnTo>
                  <a:lnTo>
                    <a:pt x="4170311" y="106680"/>
                  </a:lnTo>
                  <a:lnTo>
                    <a:pt x="4184408" y="96520"/>
                  </a:lnTo>
                  <a:lnTo>
                    <a:pt x="4187837" y="93980"/>
                  </a:lnTo>
                  <a:lnTo>
                    <a:pt x="4198099" y="86360"/>
                  </a:lnTo>
                  <a:lnTo>
                    <a:pt x="4215854" y="77470"/>
                  </a:lnTo>
                  <a:lnTo>
                    <a:pt x="4218698" y="85090"/>
                  </a:lnTo>
                  <a:lnTo>
                    <a:pt x="4215574" y="91440"/>
                  </a:lnTo>
                  <a:lnTo>
                    <a:pt x="4210647" y="96520"/>
                  </a:lnTo>
                  <a:lnTo>
                    <a:pt x="4208068" y="97790"/>
                  </a:lnTo>
                  <a:lnTo>
                    <a:pt x="4219092" y="102870"/>
                  </a:lnTo>
                  <a:lnTo>
                    <a:pt x="4229278" y="102870"/>
                  </a:lnTo>
                  <a:lnTo>
                    <a:pt x="4239285" y="101600"/>
                  </a:lnTo>
                  <a:lnTo>
                    <a:pt x="4249737" y="97790"/>
                  </a:lnTo>
                  <a:lnTo>
                    <a:pt x="4246829" y="102870"/>
                  </a:lnTo>
                  <a:lnTo>
                    <a:pt x="4249877" y="106680"/>
                  </a:lnTo>
                  <a:lnTo>
                    <a:pt x="4254347" y="113030"/>
                  </a:lnTo>
                  <a:lnTo>
                    <a:pt x="4260735" y="109220"/>
                  </a:lnTo>
                  <a:lnTo>
                    <a:pt x="4264533" y="104140"/>
                  </a:lnTo>
                  <a:lnTo>
                    <a:pt x="4269041" y="99060"/>
                  </a:lnTo>
                  <a:lnTo>
                    <a:pt x="4277538" y="101600"/>
                  </a:lnTo>
                  <a:lnTo>
                    <a:pt x="4274896" y="106680"/>
                  </a:lnTo>
                  <a:lnTo>
                    <a:pt x="4271543" y="116840"/>
                  </a:lnTo>
                  <a:lnTo>
                    <a:pt x="4265942" y="123190"/>
                  </a:lnTo>
                  <a:lnTo>
                    <a:pt x="4296956" y="107950"/>
                  </a:lnTo>
                  <a:lnTo>
                    <a:pt x="4307522" y="102870"/>
                  </a:lnTo>
                  <a:lnTo>
                    <a:pt x="4307713" y="109220"/>
                  </a:lnTo>
                  <a:lnTo>
                    <a:pt x="4304055" y="114300"/>
                  </a:lnTo>
                  <a:lnTo>
                    <a:pt x="4298734" y="119380"/>
                  </a:lnTo>
                  <a:lnTo>
                    <a:pt x="4293971" y="123190"/>
                  </a:lnTo>
                  <a:lnTo>
                    <a:pt x="4307294" y="120650"/>
                  </a:lnTo>
                  <a:lnTo>
                    <a:pt x="4321353" y="115570"/>
                  </a:lnTo>
                  <a:lnTo>
                    <a:pt x="4323753" y="114300"/>
                  </a:lnTo>
                  <a:lnTo>
                    <a:pt x="4333329" y="109220"/>
                  </a:lnTo>
                  <a:lnTo>
                    <a:pt x="4340377" y="99060"/>
                  </a:lnTo>
                  <a:close/>
                </a:path>
                <a:path w="4423409" h="180339">
                  <a:moveTo>
                    <a:pt x="4343603" y="122174"/>
                  </a:moveTo>
                  <a:lnTo>
                    <a:pt x="4335056" y="126199"/>
                  </a:lnTo>
                  <a:lnTo>
                    <a:pt x="4338015" y="126250"/>
                  </a:lnTo>
                  <a:lnTo>
                    <a:pt x="4341685" y="126707"/>
                  </a:lnTo>
                  <a:lnTo>
                    <a:pt x="4343603" y="122174"/>
                  </a:lnTo>
                  <a:close/>
                </a:path>
                <a:path w="4423409" h="180339">
                  <a:moveTo>
                    <a:pt x="4403229" y="98780"/>
                  </a:moveTo>
                  <a:lnTo>
                    <a:pt x="4394924" y="90563"/>
                  </a:lnTo>
                  <a:lnTo>
                    <a:pt x="4385780" y="87414"/>
                  </a:lnTo>
                  <a:lnTo>
                    <a:pt x="4376039" y="89217"/>
                  </a:lnTo>
                  <a:lnTo>
                    <a:pt x="4365891" y="95859"/>
                  </a:lnTo>
                  <a:lnTo>
                    <a:pt x="4362894" y="91744"/>
                  </a:lnTo>
                  <a:lnTo>
                    <a:pt x="4365764" y="86855"/>
                  </a:lnTo>
                  <a:lnTo>
                    <a:pt x="4366438" y="83426"/>
                  </a:lnTo>
                  <a:lnTo>
                    <a:pt x="4359440" y="91414"/>
                  </a:lnTo>
                  <a:lnTo>
                    <a:pt x="4353623" y="101460"/>
                  </a:lnTo>
                  <a:lnTo>
                    <a:pt x="4350702" y="113004"/>
                  </a:lnTo>
                  <a:lnTo>
                    <a:pt x="4352417" y="125514"/>
                  </a:lnTo>
                  <a:lnTo>
                    <a:pt x="4358284" y="115976"/>
                  </a:lnTo>
                  <a:lnTo>
                    <a:pt x="4362907" y="110871"/>
                  </a:lnTo>
                  <a:lnTo>
                    <a:pt x="4367657" y="105143"/>
                  </a:lnTo>
                  <a:lnTo>
                    <a:pt x="4373905" y="93662"/>
                  </a:lnTo>
                  <a:lnTo>
                    <a:pt x="4381868" y="91478"/>
                  </a:lnTo>
                  <a:lnTo>
                    <a:pt x="4387875" y="99606"/>
                  </a:lnTo>
                  <a:lnTo>
                    <a:pt x="4386529" y="106464"/>
                  </a:lnTo>
                  <a:lnTo>
                    <a:pt x="4389729" y="104889"/>
                  </a:lnTo>
                  <a:lnTo>
                    <a:pt x="4394339" y="105232"/>
                  </a:lnTo>
                  <a:lnTo>
                    <a:pt x="4399216" y="104267"/>
                  </a:lnTo>
                  <a:lnTo>
                    <a:pt x="4403229" y="98780"/>
                  </a:lnTo>
                  <a:close/>
                </a:path>
                <a:path w="4423409" h="180339">
                  <a:moveTo>
                    <a:pt x="4423143" y="112903"/>
                  </a:moveTo>
                  <a:lnTo>
                    <a:pt x="4421492" y="101892"/>
                  </a:lnTo>
                  <a:lnTo>
                    <a:pt x="4413478" y="104127"/>
                  </a:lnTo>
                  <a:lnTo>
                    <a:pt x="4407878" y="122770"/>
                  </a:lnTo>
                  <a:lnTo>
                    <a:pt x="4420273" y="117792"/>
                  </a:lnTo>
                  <a:lnTo>
                    <a:pt x="4423143" y="112903"/>
                  </a:lnTo>
                  <a:close/>
                </a:path>
              </a:pathLst>
            </a:custGeom>
            <a:solidFill>
              <a:srgbClr val="86C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6414208" y="0"/>
            <a:ext cx="1873885" cy="2324100"/>
            <a:chOff x="16414208" y="0"/>
            <a:chExt cx="1873885" cy="2324100"/>
          </a:xfrm>
        </p:grpSpPr>
        <p:sp>
          <p:nvSpPr>
            <p:cNvPr id="9" name="object 9"/>
            <p:cNvSpPr/>
            <p:nvPr/>
          </p:nvSpPr>
          <p:spPr>
            <a:xfrm>
              <a:off x="16414208" y="0"/>
              <a:ext cx="1873885" cy="2324100"/>
            </a:xfrm>
            <a:custGeom>
              <a:avLst/>
              <a:gdLst/>
              <a:ahLst/>
              <a:cxnLst/>
              <a:rect l="l" t="t" r="r" b="b"/>
              <a:pathLst>
                <a:path w="1873884" h="2324100">
                  <a:moveTo>
                    <a:pt x="479560" y="0"/>
                  </a:moveTo>
                  <a:lnTo>
                    <a:pt x="1188680" y="0"/>
                  </a:lnTo>
                  <a:lnTo>
                    <a:pt x="857596" y="1266412"/>
                  </a:lnTo>
                  <a:lnTo>
                    <a:pt x="856709" y="1272003"/>
                  </a:lnTo>
                  <a:lnTo>
                    <a:pt x="856037" y="1283358"/>
                  </a:lnTo>
                  <a:lnTo>
                    <a:pt x="856259" y="1289013"/>
                  </a:lnTo>
                  <a:lnTo>
                    <a:pt x="857815" y="1300279"/>
                  </a:lnTo>
                  <a:lnTo>
                    <a:pt x="874309" y="1336052"/>
                  </a:lnTo>
                  <a:lnTo>
                    <a:pt x="910156" y="1363168"/>
                  </a:lnTo>
                  <a:lnTo>
                    <a:pt x="1873788" y="1614626"/>
                  </a:lnTo>
                  <a:lnTo>
                    <a:pt x="1873788" y="2323763"/>
                  </a:lnTo>
                  <a:lnTo>
                    <a:pt x="0" y="1836012"/>
                  </a:lnTo>
                  <a:lnTo>
                    <a:pt x="479560" y="0"/>
                  </a:lnTo>
                  <a:close/>
                </a:path>
              </a:pathLst>
            </a:custGeom>
            <a:solidFill>
              <a:srgbClr val="A3253C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863321" y="0"/>
              <a:ext cx="1424940" cy="1977389"/>
            </a:xfrm>
            <a:custGeom>
              <a:avLst/>
              <a:gdLst/>
              <a:ahLst/>
              <a:cxnLst/>
              <a:rect l="l" t="t" r="r" b="b"/>
              <a:pathLst>
                <a:path w="1424940" h="1977389">
                  <a:moveTo>
                    <a:pt x="418372" y="0"/>
                  </a:moveTo>
                  <a:lnTo>
                    <a:pt x="1070792" y="0"/>
                  </a:lnTo>
                  <a:lnTo>
                    <a:pt x="788693" y="1081498"/>
                  </a:lnTo>
                  <a:lnTo>
                    <a:pt x="787880" y="1086644"/>
                  </a:lnTo>
                  <a:lnTo>
                    <a:pt x="787267" y="1097095"/>
                  </a:lnTo>
                  <a:lnTo>
                    <a:pt x="787474" y="1102301"/>
                  </a:lnTo>
                  <a:lnTo>
                    <a:pt x="788911" y="1112672"/>
                  </a:lnTo>
                  <a:lnTo>
                    <a:pt x="811055" y="1153433"/>
                  </a:lnTo>
                  <a:lnTo>
                    <a:pt x="1424678" y="1324439"/>
                  </a:lnTo>
                  <a:lnTo>
                    <a:pt x="1424678" y="1977099"/>
                  </a:lnTo>
                  <a:lnTo>
                    <a:pt x="0" y="1605406"/>
                  </a:lnTo>
                  <a:lnTo>
                    <a:pt x="418372" y="0"/>
                  </a:lnTo>
                  <a:close/>
                </a:path>
              </a:pathLst>
            </a:custGeom>
            <a:solidFill>
              <a:srgbClr val="A32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98694" y="5"/>
            <a:ext cx="6486525" cy="1028700"/>
            <a:chOff x="5898694" y="5"/>
            <a:chExt cx="6486525" cy="1028700"/>
          </a:xfrm>
        </p:grpSpPr>
        <p:sp>
          <p:nvSpPr>
            <p:cNvPr id="12" name="object 12"/>
            <p:cNvSpPr/>
            <p:nvPr/>
          </p:nvSpPr>
          <p:spPr>
            <a:xfrm>
              <a:off x="5898694" y="5"/>
              <a:ext cx="6486525" cy="1028700"/>
            </a:xfrm>
            <a:custGeom>
              <a:avLst/>
              <a:gdLst/>
              <a:ahLst/>
              <a:cxnLst/>
              <a:rect l="l" t="t" r="r" b="b"/>
              <a:pathLst>
                <a:path w="6486525" h="1028700">
                  <a:moveTo>
                    <a:pt x="6486524" y="1028689"/>
                  </a:moveTo>
                  <a:lnTo>
                    <a:pt x="0" y="1028689"/>
                  </a:lnTo>
                  <a:lnTo>
                    <a:pt x="0" y="0"/>
                  </a:lnTo>
                  <a:lnTo>
                    <a:pt x="6486524" y="0"/>
                  </a:lnTo>
                  <a:lnTo>
                    <a:pt x="6486524" y="1028689"/>
                  </a:lnTo>
                  <a:close/>
                </a:path>
              </a:pathLst>
            </a:custGeom>
            <a:solidFill>
              <a:srgbClr val="A32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76234" y="74107"/>
              <a:ext cx="3733799" cy="87629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954290" y="2885282"/>
            <a:ext cx="6638925" cy="451485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7750">
              <a:latin typeface="Times New Roman"/>
              <a:cs typeface="Times New Roman"/>
            </a:endParaRPr>
          </a:p>
          <a:p>
            <a:pPr marL="728345">
              <a:lnSpc>
                <a:spcPct val="100000"/>
              </a:lnSpc>
              <a:tabLst>
                <a:tab pos="4269105" algn="l"/>
              </a:tabLst>
            </a:pPr>
            <a:r>
              <a:rPr sz="5500" spc="535" dirty="0">
                <a:solidFill>
                  <a:srgbClr val="111111"/>
                </a:solidFill>
                <a:latin typeface="Source Sans Pro"/>
                <a:cs typeface="Source Sans Pro"/>
              </a:rPr>
              <a:t>CONTAC</a:t>
            </a:r>
            <a:r>
              <a:rPr sz="5500" spc="-10" dirty="0">
                <a:solidFill>
                  <a:srgbClr val="111111"/>
                </a:solidFill>
                <a:latin typeface="Source Sans Pro"/>
                <a:cs typeface="Source Sans Pro"/>
              </a:rPr>
              <a:t>T</a:t>
            </a:r>
            <a:r>
              <a:rPr sz="5500" dirty="0">
                <a:solidFill>
                  <a:srgbClr val="111111"/>
                </a:solidFill>
                <a:latin typeface="Source Sans Pro"/>
                <a:cs typeface="Source Sans Pro"/>
              </a:rPr>
              <a:t>	</a:t>
            </a:r>
            <a:r>
              <a:rPr sz="5500" spc="500" dirty="0">
                <a:solidFill>
                  <a:srgbClr val="111111"/>
                </a:solidFill>
                <a:latin typeface="Source Sans Pro"/>
                <a:cs typeface="Source Sans Pro"/>
              </a:rPr>
              <a:t>U</a:t>
            </a:r>
            <a:r>
              <a:rPr sz="5500" spc="-45" dirty="0">
                <a:solidFill>
                  <a:srgbClr val="111111"/>
                </a:solidFill>
                <a:latin typeface="Source Sans Pro"/>
                <a:cs typeface="Source Sans Pro"/>
              </a:rPr>
              <a:t>S</a:t>
            </a:r>
            <a:endParaRPr sz="5500">
              <a:latin typeface="Source Sans Pro"/>
              <a:cs typeface="Source Sans Pro"/>
            </a:endParaRPr>
          </a:p>
          <a:p>
            <a:pPr marL="728345">
              <a:lnSpc>
                <a:spcPct val="100000"/>
              </a:lnSpc>
              <a:spcBef>
                <a:spcPts val="2175"/>
              </a:spcBef>
            </a:pPr>
            <a:r>
              <a:rPr sz="2250" dirty="0">
                <a:solidFill>
                  <a:srgbClr val="111111"/>
                </a:solidFill>
                <a:latin typeface="Source Sans Pro"/>
                <a:cs typeface="Source Sans Pro"/>
              </a:rPr>
              <a:t>4800</a:t>
            </a:r>
            <a:r>
              <a:rPr sz="2250" spc="70" dirty="0">
                <a:solidFill>
                  <a:srgbClr val="111111"/>
                </a:solidFill>
                <a:latin typeface="Source Sans Pro"/>
                <a:cs typeface="Source Sans Pro"/>
              </a:rPr>
              <a:t> </a:t>
            </a:r>
            <a:r>
              <a:rPr sz="2250" dirty="0">
                <a:solidFill>
                  <a:srgbClr val="111111"/>
                </a:solidFill>
                <a:latin typeface="Source Sans Pro"/>
                <a:cs typeface="Source Sans Pro"/>
              </a:rPr>
              <a:t>W.</a:t>
            </a:r>
            <a:r>
              <a:rPr sz="2250" spc="80" dirty="0">
                <a:solidFill>
                  <a:srgbClr val="111111"/>
                </a:solidFill>
                <a:latin typeface="Source Sans Pro"/>
                <a:cs typeface="Source Sans Pro"/>
              </a:rPr>
              <a:t> </a:t>
            </a:r>
            <a:r>
              <a:rPr sz="2250" dirty="0">
                <a:solidFill>
                  <a:srgbClr val="111111"/>
                </a:solidFill>
                <a:latin typeface="Source Sans Pro"/>
                <a:cs typeface="Source Sans Pro"/>
              </a:rPr>
              <a:t>4</a:t>
            </a:r>
            <a:r>
              <a:rPr sz="2250" spc="80" dirty="0">
                <a:solidFill>
                  <a:srgbClr val="111111"/>
                </a:solidFill>
                <a:latin typeface="Source Sans Pro"/>
                <a:cs typeface="Source Sans Pro"/>
              </a:rPr>
              <a:t> </a:t>
            </a:r>
            <a:r>
              <a:rPr sz="2250" dirty="0">
                <a:solidFill>
                  <a:srgbClr val="111111"/>
                </a:solidFill>
                <a:latin typeface="Source Sans Pro"/>
                <a:cs typeface="Source Sans Pro"/>
              </a:rPr>
              <a:t>Mile</a:t>
            </a:r>
            <a:r>
              <a:rPr sz="2250" spc="80" dirty="0">
                <a:solidFill>
                  <a:srgbClr val="111111"/>
                </a:solidFill>
                <a:latin typeface="Source Sans Pro"/>
                <a:cs typeface="Source Sans Pro"/>
              </a:rPr>
              <a:t> </a:t>
            </a:r>
            <a:r>
              <a:rPr sz="2250" spc="-20" dirty="0">
                <a:solidFill>
                  <a:srgbClr val="111111"/>
                </a:solidFill>
                <a:latin typeface="Source Sans Pro"/>
                <a:cs typeface="Source Sans Pro"/>
              </a:rPr>
              <a:t>Road</a:t>
            </a:r>
            <a:endParaRPr sz="2250">
              <a:latin typeface="Source Sans Pro"/>
              <a:cs typeface="Source Sans Pro"/>
            </a:endParaRPr>
          </a:p>
          <a:p>
            <a:pPr marL="728345">
              <a:lnSpc>
                <a:spcPct val="100000"/>
              </a:lnSpc>
              <a:spcBef>
                <a:spcPts val="450"/>
              </a:spcBef>
            </a:pPr>
            <a:r>
              <a:rPr sz="2250" dirty="0">
                <a:solidFill>
                  <a:srgbClr val="111111"/>
                </a:solidFill>
                <a:latin typeface="Source Sans Pro"/>
                <a:cs typeface="Source Sans Pro"/>
              </a:rPr>
              <a:t>Grayling,</a:t>
            </a:r>
            <a:r>
              <a:rPr sz="2250" spc="135" dirty="0">
                <a:solidFill>
                  <a:srgbClr val="111111"/>
                </a:solidFill>
                <a:latin typeface="Source Sans Pro"/>
                <a:cs typeface="Source Sans Pro"/>
              </a:rPr>
              <a:t> </a:t>
            </a:r>
            <a:r>
              <a:rPr sz="2250" dirty="0">
                <a:solidFill>
                  <a:srgbClr val="111111"/>
                </a:solidFill>
                <a:latin typeface="Source Sans Pro"/>
                <a:cs typeface="Source Sans Pro"/>
              </a:rPr>
              <a:t>Mi</a:t>
            </a:r>
            <a:r>
              <a:rPr sz="2250" spc="135" dirty="0">
                <a:solidFill>
                  <a:srgbClr val="111111"/>
                </a:solidFill>
                <a:latin typeface="Source Sans Pro"/>
                <a:cs typeface="Source Sans Pro"/>
              </a:rPr>
              <a:t> </a:t>
            </a:r>
            <a:r>
              <a:rPr sz="2250" spc="-10" dirty="0">
                <a:solidFill>
                  <a:srgbClr val="111111"/>
                </a:solidFill>
                <a:latin typeface="Source Sans Pro"/>
                <a:cs typeface="Source Sans Pro"/>
              </a:rPr>
              <a:t>49738</a:t>
            </a:r>
            <a:endParaRPr sz="2250">
              <a:latin typeface="Source Sans Pro"/>
              <a:cs typeface="Source Sans Pro"/>
            </a:endParaRPr>
          </a:p>
          <a:p>
            <a:pPr marL="728345">
              <a:lnSpc>
                <a:spcPct val="100000"/>
              </a:lnSpc>
              <a:spcBef>
                <a:spcPts val="450"/>
              </a:spcBef>
            </a:pPr>
            <a:r>
              <a:rPr sz="2250" dirty="0">
                <a:solidFill>
                  <a:srgbClr val="111111"/>
                </a:solidFill>
                <a:latin typeface="Source Sans Pro"/>
                <a:cs typeface="Source Sans Pro"/>
              </a:rPr>
              <a:t>989-275-</a:t>
            </a:r>
            <a:r>
              <a:rPr sz="2250" spc="-20" dirty="0">
                <a:solidFill>
                  <a:srgbClr val="111111"/>
                </a:solidFill>
                <a:latin typeface="Source Sans Pro"/>
                <a:cs typeface="Source Sans Pro"/>
              </a:rPr>
              <a:t>5000</a:t>
            </a:r>
            <a:endParaRPr sz="2250">
              <a:latin typeface="Source Sans Pro"/>
              <a:cs typeface="Source Sans Pro"/>
            </a:endParaRPr>
          </a:p>
          <a:p>
            <a:pPr marL="728345">
              <a:lnSpc>
                <a:spcPct val="100000"/>
              </a:lnSpc>
              <a:spcBef>
                <a:spcPts val="450"/>
              </a:spcBef>
            </a:pPr>
            <a:r>
              <a:rPr sz="2250" spc="-10" dirty="0">
                <a:solidFill>
                  <a:srgbClr val="111111"/>
                </a:solidFill>
                <a:latin typeface="Source Sans Pro"/>
                <a:cs typeface="Source Sans Pro"/>
              </a:rPr>
              <a:t>Kirtland.edu</a:t>
            </a:r>
            <a:endParaRPr sz="225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CC PPT Template 2022" id="{F101DD15-D451-D445-A809-BC07B389A721}" vid="{726917D7-FE15-8E43-8B3A-8757CED2F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KCC PPT Template 2023</Template>
  <TotalTime>221</TotalTime>
  <Words>23</Words>
  <Application>Microsoft Office PowerPoint</Application>
  <PresentationFormat>Custom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Source Sans Pro</vt:lpstr>
      <vt:lpstr>Times New Roman</vt:lpstr>
      <vt:lpstr>Office Theme</vt:lpstr>
      <vt:lpstr>TITLE SLIDE</vt:lpstr>
      <vt:lpstr>TITLE SLIDE #2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Kirtland PowerPoint</dc:title>
  <dc:creator>Matthew Rice;Kirtland Communications &amp; Marketing</dc:creator>
  <cp:keywords/>
  <cp:lastModifiedBy>Marj Esch</cp:lastModifiedBy>
  <cp:revision>2</cp:revision>
  <dcterms:created xsi:type="dcterms:W3CDTF">2023-04-19T15:04:05Z</dcterms:created>
  <dcterms:modified xsi:type="dcterms:W3CDTF">2023-06-01T11:34:46Z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2022-10-12T00:00:00Z</vt:filetime>
  </property>
  <property fmtid="{D5CDD505-2E9C-101B-9397-08002B2CF9AE}" pid="3" name="Creator">
    <vt:lpwstr>Canva</vt:lpwstr>
  </property>
  <property fmtid="{D5CDD505-2E9C-101B-9397-08002B2CF9AE}" pid="4" name="LastSaved">
    <vt:filetime>2022-10-12T00:00:00Z</vt:filetime>
  </property>
</Properties>
</file>